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60" r:id="rId8"/>
    <p:sldId id="261" r:id="rId9"/>
    <p:sldId id="265" r:id="rId10"/>
    <p:sldId id="264" r:id="rId11"/>
    <p:sldId id="266" r:id="rId12"/>
    <p:sldId id="259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luBNJQZpXstl1VQpkg2zSQi3L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C6730B-A95A-0DC4-E187-95EDACDB8570}" v="648" dt="2025-09-25T15:04:51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94669"/>
  </p:normalViewPr>
  <p:slideViewPr>
    <p:cSldViewPr snapToGrid="0">
      <p:cViewPr varScale="1">
        <p:scale>
          <a:sx n="91" d="100"/>
          <a:sy n="91" d="100"/>
        </p:scale>
        <p:origin x="168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5dba30e74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g25dba30e7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">
  <p:cSld name="Afbeelding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>
            <a:spLocks noGrp="1"/>
          </p:cNvSpPr>
          <p:nvPr>
            <p:ph type="pic" idx="2"/>
          </p:nvPr>
        </p:nvSpPr>
        <p:spPr>
          <a:xfrm>
            <a:off x="-14158" y="0"/>
            <a:ext cx="122061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dt" idx="10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" name="Google Shape;41;p13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42" name="Google Shape;42;p13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nl-NL" sz="12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lang="nl-NL" sz="12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lang="nl-NL" sz="1200" b="0" i="1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lang="nl-NL" sz="1200" b="0" i="1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nl-NL" sz="14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3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lang="nl-NL" sz="12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" name="Google Shape;46;p13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47" name="Google Shape;47;p13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81818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13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13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/>
                <a:ahLst/>
                <a:cxnLst/>
                <a:rect l="l" t="t" r="r" b="b"/>
                <a:pathLst>
                  <a:path w="168558" h="147459" extrusionOk="0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13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1" name="Google Shape;51;p13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" name="Google Shape;52;p13"/>
              <p:cNvCxnSpPr>
                <a:stCxn id="50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53" name="Google Shape;53;p13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" name="Google Shape;55;p13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>
                <a:solidFill>
                  <a:srgbClr val="0B7ED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nl-NL" sz="900" b="0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7" name="Google Shape;57;p13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546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58" name="Google Shape;58;p13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endParaRPr sz="9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" name="Google Shape;59;p13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" name="Google Shape;61;p13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62" name="Google Shape;62;p13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63" name="Google Shape;63;p13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64" name="Google Shape;64;p13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65" name="Google Shape;65;p13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>
                      <a:solidFill>
                        <a:srgbClr val="818181"/>
                      </a:solidFill>
                      <a:prstDash val="dash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0800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" name="Google Shape;66;p13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700" cap="flat" cmpd="sng">
                      <a:solidFill>
                        <a:srgbClr val="81818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0800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" name="Google Shape;67;p13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spcFirstLastPara="1" wrap="square" lIns="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68" name="Google Shape;68;p13"/>
                  <p:cNvPicPr preferRelativeResize="0"/>
                  <p:nvPr/>
                </p:nvPicPr>
                <p:blipFill rotWithShape="1">
                  <a:blip r:embed="rId2" cstate="screen">
                    <a:alphaModFix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69" name="Google Shape;69;p13"/>
                  <p:cNvPicPr preferRelativeResize="0"/>
                  <p:nvPr/>
                </p:nvPicPr>
                <p:blipFill rotWithShape="1">
                  <a:blip r:embed="rId2" cstate="screen">
                    <a:alphaModFix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70" name="Google Shape;70;p13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1" name="Google Shape;71;p13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endParaRPr sz="1000" b="1" i="0" u="none" strike="noStrike" cap="non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13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endParaRPr sz="1000" b="1" i="0" u="none" strike="noStrike" cap="non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13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4" name="Google Shape;74;p13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endParaRPr sz="1000" b="1" i="0" u="none" strike="noStrike" cap="non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13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endParaRPr sz="1000" b="1" i="0" u="none" strike="noStrike" cap="non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76" name="Google Shape;76;p13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nl-NL" sz="900" b="0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13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79" name="Google Shape;79;p13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spcFirstLastPara="1" wrap="square" lIns="180000" tIns="180000" rIns="180000" bIns="180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3" descr="Informatie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/>
                <a:ahLst/>
                <a:cxnLst/>
                <a:rect l="l" t="t" r="r" b="b"/>
                <a:pathLst>
                  <a:path w="291719" h="291719" extrusionOk="0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+ afbeelding (L)">
  <p:cSld name="Tekst + afbeelding (L)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>
            <a:spLocks noGrp="1"/>
          </p:cNvSpPr>
          <p:nvPr>
            <p:ph type="pic" idx="2"/>
          </p:nvPr>
        </p:nvSpPr>
        <p:spPr>
          <a:xfrm>
            <a:off x="615950" y="609600"/>
            <a:ext cx="10952162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1221581" y="4622800"/>
            <a:ext cx="9740900" cy="100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7" name="Google Shape;87;p11"/>
          <p:cNvGrpSpPr/>
          <p:nvPr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88" name="Google Shape;88;p11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nl-NL" sz="12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lang="nl-NL" sz="12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lang="nl-NL" sz="1200" b="0" i="1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lang="nl-NL" sz="1200" b="0" i="1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1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nl-NL" sz="14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1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1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lang="nl-NL" sz="12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" name="Google Shape;92;p11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93" name="Google Shape;93;p11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81818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1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1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/>
                <a:ahLst/>
                <a:cxnLst/>
                <a:rect l="l" t="t" r="r" b="b"/>
                <a:pathLst>
                  <a:path w="168558" h="147459" extrusionOk="0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1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7" name="Google Shape;97;p11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8" name="Google Shape;98;p11"/>
              <p:cNvCxnSpPr>
                <a:stCxn id="96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99" name="Google Shape;99;p11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1" name="Google Shape;101;p11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02" name="Google Shape;102;p11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>
                <a:solidFill>
                  <a:srgbClr val="0B7ED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nl-NL" sz="900" b="0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03" name="Google Shape;103;p11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546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04" name="Google Shape;104;p11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endParaRPr sz="9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" name="Google Shape;105;p11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1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08" name="Google Shape;108;p11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9" name="Google Shape;109;p11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0" name="Google Shape;110;p11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1" name="Google Shape;111;p11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>
                      <a:solidFill>
                        <a:srgbClr val="818181"/>
                      </a:solidFill>
                      <a:prstDash val="dash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0800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2" name="Google Shape;112;p11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700" cap="flat" cmpd="sng">
                      <a:solidFill>
                        <a:srgbClr val="81818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0800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3" name="Google Shape;113;p11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spcFirstLastPara="1" wrap="square" lIns="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114" name="Google Shape;114;p11"/>
                  <p:cNvPicPr preferRelativeResize="0"/>
                  <p:nvPr/>
                </p:nvPicPr>
                <p:blipFill rotWithShape="1">
                  <a:blip r:embed="rId2" cstate="screen">
                    <a:alphaModFix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15" name="Google Shape;115;p11"/>
                  <p:cNvPicPr preferRelativeResize="0"/>
                  <p:nvPr/>
                </p:nvPicPr>
                <p:blipFill rotWithShape="1">
                  <a:blip r:embed="rId2" cstate="screen">
                    <a:alphaModFix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16" name="Google Shape;116;p11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7" name="Google Shape;117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endParaRPr sz="1000" b="1" i="0" u="none" strike="noStrike" cap="non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endParaRPr sz="1000" b="1" i="0" u="none" strike="noStrike" cap="non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11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0" name="Google Shape;120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endParaRPr sz="1000" b="1" i="0" u="none" strike="noStrike" cap="non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endParaRPr sz="1000" b="1" i="0" u="none" strike="noStrike" cap="non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22" name="Google Shape;122;p11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nl-NL" sz="900" b="0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1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124;p11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25" name="Google Shape;125;p11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spcFirstLastPara="1" wrap="square" lIns="180000" tIns="180000" rIns="180000" bIns="180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1" descr="Informatie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/>
                <a:ahLst/>
                <a:cxnLst/>
                <a:rect l="l" t="t" r="r" b="b"/>
                <a:pathLst>
                  <a:path w="291719" h="291719" extrusionOk="0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+ afbeelding (M)">
  <p:cSld name="Tekst + afbeelding (M)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>
            <a:spLocks noGrp="1"/>
          </p:cNvSpPr>
          <p:nvPr>
            <p:ph type="pic" idx="2"/>
          </p:nvPr>
        </p:nvSpPr>
        <p:spPr>
          <a:xfrm>
            <a:off x="615950" y="609600"/>
            <a:ext cx="7194550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9" name="Google Shape;129;p12"/>
          <p:cNvSpPr txBox="1">
            <a:spLocks noGrp="1"/>
          </p:cNvSpPr>
          <p:nvPr>
            <p:ph type="body" idx="1"/>
          </p:nvPr>
        </p:nvSpPr>
        <p:spPr>
          <a:xfrm>
            <a:off x="7810499" y="609600"/>
            <a:ext cx="3757614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612000" rIns="288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2"/>
          <p:cNvSpPr txBox="1">
            <a:spLocks noGrp="1"/>
          </p:cNvSpPr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2"/>
          <p:cNvSpPr txBox="1">
            <a:spLocks noGrp="1"/>
          </p:cNvSpPr>
          <p:nvPr>
            <p:ph type="dt" idx="10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2"/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12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134" name="Google Shape;134;p12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nl-NL" sz="12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lang="nl-NL" sz="12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lang="nl-NL" sz="1200" b="0" i="1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lang="nl-NL" sz="1200" b="0" i="1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2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nl-NL" sz="14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2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lang="nl-NL" sz="12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8" name="Google Shape;138;p12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139" name="Google Shape;139;p12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81818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/>
                <a:ahLst/>
                <a:cxnLst/>
                <a:rect l="l" t="t" r="r" b="b"/>
                <a:pathLst>
                  <a:path w="168558" h="147459" extrusionOk="0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3" name="Google Shape;143;p12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4" name="Google Shape;144;p12"/>
              <p:cNvCxnSpPr>
                <a:stCxn id="142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45" name="Google Shape;145;p12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" name="Google Shape;147;p12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48" name="Google Shape;148;p12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>
                <a:solidFill>
                  <a:srgbClr val="0B7ED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nl-NL" sz="900" b="0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9" name="Google Shape;149;p12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546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50" name="Google Shape;150;p12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endParaRPr sz="9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" name="Google Shape;151;p12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2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" name="Google Shape;153;p12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54" name="Google Shape;154;p12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55" name="Google Shape;155;p12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56" name="Google Shape;156;p12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57" name="Google Shape;157;p12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>
                      <a:solidFill>
                        <a:srgbClr val="818181"/>
                      </a:solidFill>
                      <a:prstDash val="dash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0800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8" name="Google Shape;158;p12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700" cap="flat" cmpd="sng">
                      <a:solidFill>
                        <a:srgbClr val="81818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0800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9" name="Google Shape;159;p12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spcFirstLastPara="1" wrap="square" lIns="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160" name="Google Shape;160;p12"/>
                  <p:cNvPicPr preferRelativeResize="0"/>
                  <p:nvPr/>
                </p:nvPicPr>
                <p:blipFill rotWithShape="1">
                  <a:blip r:embed="rId2" cstate="screen">
                    <a:alphaModFix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61" name="Google Shape;161;p12"/>
                  <p:cNvPicPr preferRelativeResize="0"/>
                  <p:nvPr/>
                </p:nvPicPr>
                <p:blipFill rotWithShape="1">
                  <a:blip r:embed="rId2" cstate="screen">
                    <a:alphaModFix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62" name="Google Shape;162;p12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3" name="Google Shape;163;p12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endParaRPr sz="1000" b="1" i="0" u="none" strike="noStrike" cap="non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" name="Google Shape;164;p12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endParaRPr sz="1000" b="1" i="0" u="none" strike="noStrike" cap="non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" name="Google Shape;165;p12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6" name="Google Shape;166;p12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endParaRPr sz="1000" b="1" i="0" u="none" strike="noStrike" cap="non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" name="Google Shape;167;p12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endParaRPr sz="1000" b="1" i="0" u="none" strike="noStrike" cap="non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68" name="Google Shape;168;p12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nl-NL" sz="900" b="0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12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71" name="Google Shape;171;p12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spcFirstLastPara="1" wrap="square" lIns="180000" tIns="180000" rIns="180000" bIns="180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12" descr="Informatie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/>
                <a:ahLst/>
                <a:cxnLst/>
                <a:rect l="l" t="t" r="r" b="b"/>
                <a:pathLst>
                  <a:path w="291719" h="291719" extrusionOk="0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+ afbeelding 2x">
  <p:cSld name="Tekst + afbeelding 2x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>
            <a:spLocks noGrp="1"/>
          </p:cNvSpPr>
          <p:nvPr>
            <p:ph type="body" idx="1"/>
          </p:nvPr>
        </p:nvSpPr>
        <p:spPr>
          <a:xfrm>
            <a:off x="615949" y="4535814"/>
            <a:ext cx="10952164" cy="170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180000" rIns="288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4"/>
          <p:cNvSpPr txBox="1">
            <a:spLocks noGrp="1"/>
          </p:cNvSpPr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4"/>
          <p:cNvSpPr txBox="1">
            <a:spLocks noGrp="1"/>
          </p:cNvSpPr>
          <p:nvPr>
            <p:ph type="dt" idx="10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4"/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8" name="Google Shape;178;p14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179" name="Google Shape;179;p14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nl-NL" sz="12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lang="nl-NL" sz="12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lang="nl-NL" sz="1200" b="0" i="1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lang="nl-NL" sz="1200" b="0" i="1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nl-NL" sz="14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lang="nl-NL" sz="12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" name="Google Shape;183;p14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184" name="Google Shape;184;p14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81818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4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4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/>
                <a:ahLst/>
                <a:cxnLst/>
                <a:rect l="l" t="t" r="r" b="b"/>
                <a:pathLst>
                  <a:path w="168558" h="147459" extrusionOk="0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4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8" name="Google Shape;188;p14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9" name="Google Shape;189;p14"/>
              <p:cNvCxnSpPr>
                <a:stCxn id="187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90" name="Google Shape;190;p14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" name="Google Shape;192;p14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93" name="Google Shape;193;p14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>
                <a:solidFill>
                  <a:srgbClr val="0B7ED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nl-NL" sz="900" b="0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4" name="Google Shape;194;p14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546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95" name="Google Shape;195;p14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endParaRPr sz="9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6" name="Google Shape;196;p14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" name="Google Shape;198;p14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99" name="Google Shape;199;p14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00" name="Google Shape;200;p14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01" name="Google Shape;201;p14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02" name="Google Shape;202;p14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>
                      <a:solidFill>
                        <a:srgbClr val="818181"/>
                      </a:solidFill>
                      <a:prstDash val="dash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0800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3" name="Google Shape;203;p14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700" cap="flat" cmpd="sng">
                      <a:solidFill>
                        <a:srgbClr val="81818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0800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4" name="Google Shape;204;p14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spcFirstLastPara="1" wrap="square" lIns="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205" name="Google Shape;205;p14"/>
                  <p:cNvPicPr preferRelativeResize="0"/>
                  <p:nvPr/>
                </p:nvPicPr>
                <p:blipFill rotWithShape="1">
                  <a:blip r:embed="rId2" cstate="screen">
                    <a:alphaModFix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06" name="Google Shape;206;p14"/>
                  <p:cNvPicPr preferRelativeResize="0"/>
                  <p:nvPr/>
                </p:nvPicPr>
                <p:blipFill rotWithShape="1">
                  <a:blip r:embed="rId2" cstate="screen">
                    <a:alphaModFix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207" name="Google Shape;207;p14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8" name="Google Shape;208;p14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endParaRPr sz="1000" b="1" i="0" u="none" strike="noStrike" cap="non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" name="Google Shape;209;p14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endParaRPr sz="1000" b="1" i="0" u="none" strike="noStrike" cap="non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0" name="Google Shape;210;p14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1" name="Google Shape;211;p14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endParaRPr sz="1000" b="1" i="0" u="none" strike="noStrike" cap="non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14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endParaRPr sz="1000" b="1" i="0" u="none" strike="noStrike" cap="non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13" name="Google Shape;213;p14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nl-NL" sz="900" b="0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4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" name="Google Shape;215;p14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216" name="Google Shape;216;p14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spcFirstLastPara="1" wrap="square" lIns="180000" tIns="180000" rIns="180000" bIns="180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4" descr="Informatie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/>
                <a:ahLst/>
                <a:cxnLst/>
                <a:rect l="l" t="t" r="r" b="b"/>
                <a:pathLst>
                  <a:path w="291719" h="291719" extrusionOk="0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8" name="Google Shape;218;p14"/>
          <p:cNvSpPr>
            <a:spLocks noGrp="1"/>
          </p:cNvSpPr>
          <p:nvPr>
            <p:ph type="pic" idx="2"/>
          </p:nvPr>
        </p:nvSpPr>
        <p:spPr>
          <a:xfrm>
            <a:off x="615949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9" name="Google Shape;219;p14"/>
          <p:cNvSpPr>
            <a:spLocks noGrp="1"/>
          </p:cNvSpPr>
          <p:nvPr>
            <p:ph type="pic" idx="3"/>
          </p:nvPr>
        </p:nvSpPr>
        <p:spPr>
          <a:xfrm>
            <a:off x="6182031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+ tekst">
  <p:cSld name="Titel + teks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"/>
          <p:cNvSpPr txBox="1">
            <a:spLocks noGrp="1"/>
          </p:cNvSpPr>
          <p:nvPr>
            <p:ph type="dt" idx="10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0"/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0"/>
          <p:cNvSpPr txBox="1">
            <a:spLocks noGrp="1"/>
          </p:cNvSpPr>
          <p:nvPr>
            <p:ph type="body" idx="1"/>
          </p:nvPr>
        </p:nvSpPr>
        <p:spPr>
          <a:xfrm>
            <a:off x="615950" y="1605600"/>
            <a:ext cx="10952163" cy="464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224" name="Google Shape;224;p10"/>
          <p:cNvGrpSpPr/>
          <p:nvPr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25" name="Google Shape;225;p10"/>
            <p:cNvSpPr/>
            <p:nvPr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nl-NL" sz="14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LIJSTNIVEAU KIEZEN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177800" marR="0" lvl="0" indent="-177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•"/>
              </a:pPr>
              <a:r>
                <a:rPr lang="nl-NL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Bullet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Gebruik onder de tab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lijstniveau-knoppen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om een tekst niveau te kiezen. </a:t>
              </a:r>
              <a:b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Kies uit: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19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Calibri"/>
                <a:buChar char="•"/>
              </a:pPr>
              <a:r>
                <a:rPr lang="nl-NL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539750" marR="0" lvl="0" indent="-177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–"/>
              </a:pPr>
              <a:r>
                <a:rPr lang="nl-NL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Leestekst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lang="nl-NL" sz="16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Kop #1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266700" marR="0" lvl="0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AutoNum type="arabicPeriod"/>
              </a:pPr>
              <a:r>
                <a:rPr lang="nl-NL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Numerieke bullet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447675" marR="0" lvl="0" indent="-17938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AutoNum type="alphaLcPeriod"/>
              </a:pPr>
              <a:r>
                <a:rPr lang="nl-NL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Alfabetische bullet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nl-NL" sz="12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Bronvermelding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lang="nl-NL" sz="1600" b="1" i="0" u="none" strike="noStrike" cap="non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Kop #2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nl-NL" sz="12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lang="nl-NL" sz="12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lang="nl-NL" sz="1200" b="0" i="1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lang="nl-NL" sz="1200" b="0" i="1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" name="Google Shape;246;p10"/>
            <p:cNvGrpSpPr/>
            <p:nvPr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47" name="Google Shape;247;p10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spcFirstLastPara="1" wrap="square" lIns="180000" tIns="180000" rIns="180000" bIns="180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0" descr="Informatie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/>
                <a:ahLst/>
                <a:cxnLst/>
                <a:rect l="l" t="t" r="r" b="b"/>
                <a:pathLst>
                  <a:path w="291719" h="291719" extrusionOk="0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0"/>
            <p:cNvGrpSpPr/>
            <p:nvPr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50" name="Google Shape;250;p10"/>
              <p:cNvSpPr/>
              <p:nvPr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spcFirstLastPara="1" wrap="square" lIns="0" tIns="1800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nl-NL" sz="900" b="1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0"/>
              <p:cNvSpPr/>
              <p:nvPr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2" name="Google Shape;252;p10"/>
              <p:cNvGrpSpPr/>
              <p:nvPr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53" name="Google Shape;253;p10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54" name="Google Shape;254;p10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55" name="Google Shape;255;p10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56" name="Google Shape;256;p10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57" name="Google Shape;257;p10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58" name="Google Shape;258;p10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sp>
              <p:nvSpPr>
                <p:cNvPr id="259" name="Google Shape;259;p10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endParaRPr sz="1000" b="1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0" name="Google Shape;260;p10"/>
              <p:cNvGrpSpPr/>
              <p:nvPr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61" name="Google Shape;261;p10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62" name="Google Shape;262;p10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63" name="Google Shape;263;p10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64" name="Google Shape;264;p10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65" name="Google Shape;265;p10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66" name="Google Shape;266;p10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sp>
              <p:nvSpPr>
                <p:cNvPr id="267" name="Google Shape;267;p10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endParaRPr sz="1000" b="1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268" name="Google Shape;268;p10"/>
              <p:cNvCxnSpPr/>
              <p:nvPr/>
            </p:nvCxnSpPr>
            <p:spPr>
              <a:xfrm rot="10800000" flipH="1">
                <a:off x="-3459956" y="588169"/>
                <a:ext cx="547687" cy="219076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oval" w="med" len="med"/>
                <a:tailEnd type="none" w="sm" len="sm"/>
              </a:ln>
            </p:spPr>
          </p:cxnSp>
          <p:cxnSp>
            <p:nvCxnSpPr>
              <p:cNvPr id="269" name="Google Shape;269;p10"/>
              <p:cNvCxnSpPr/>
              <p:nvPr/>
            </p:nvCxnSpPr>
            <p:spPr>
              <a:xfrm>
                <a:off x="-3224213" y="828675"/>
                <a:ext cx="319088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oval" w="med" len="med"/>
                <a:tailEnd type="none" w="sm" len="sm"/>
              </a:ln>
            </p:spPr>
          </p:cxnSp>
          <p:sp>
            <p:nvSpPr>
              <p:cNvPr id="270" name="Google Shape;270;p10"/>
              <p:cNvSpPr/>
              <p:nvPr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lang="nl-NL" sz="11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verlagen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0"/>
              <p:cNvSpPr/>
              <p:nvPr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lang="nl-NL" sz="11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verhogen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2" name="Google Shape;272;p10"/>
              <p:cNvGrpSpPr/>
              <p:nvPr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73" name="Google Shape;273;p10"/>
                <p:cNvSpPr/>
                <p:nvPr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DADAD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endParaRPr sz="1050" b="0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74" name="Google Shape;274;p10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75" name="Google Shape;275;p10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76" name="Google Shape;276;p10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77" name="Google Shape;277;p10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78" name="Google Shape;278;p10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79" name="Google Shape;279;p10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sp>
              <p:nvSpPr>
                <p:cNvPr id="280" name="Google Shape;280;p10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endParaRPr sz="1000" b="1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1" name="Google Shape;281;p10"/>
              <p:cNvGrpSpPr/>
              <p:nvPr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82" name="Google Shape;282;p10"/>
                <p:cNvSpPr/>
                <p:nvPr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DADAD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endParaRPr sz="1050" b="0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83" name="Google Shape;283;p10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84" name="Google Shape;284;p10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85" name="Google Shape;285;p10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86" name="Google Shape;286;p10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87" name="Google Shape;287;p10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88" name="Google Shape;288;p10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sp>
              <p:nvSpPr>
                <p:cNvPr id="289" name="Google Shape;289;p10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endParaRPr sz="1000" b="1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90" name="Google Shape;290;p10"/>
          <p:cNvSpPr/>
          <p:nvPr/>
        </p:nvSpPr>
        <p:spPr>
          <a:xfrm>
            <a:off x="0" y="-425941"/>
            <a:ext cx="10676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NL"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Titel + tekst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0"/>
          <p:cNvSpPr txBox="1">
            <a:spLocks noGrp="1"/>
          </p:cNvSpPr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animatie">
  <p:cSld name="Logo animatie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9" descr="Afbeelding met wit&#10;&#10;Automatisch gegenereerde beschrijvi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9"/>
          <p:cNvSpPr/>
          <p:nvPr/>
        </p:nvSpPr>
        <p:spPr>
          <a:xfrm>
            <a:off x="3810753" y="2529803"/>
            <a:ext cx="454484" cy="785167"/>
          </a:xfrm>
          <a:custGeom>
            <a:avLst/>
            <a:gdLst/>
            <a:ahLst/>
            <a:cxnLst/>
            <a:rect l="l" t="t" r="r" b="b"/>
            <a:pathLst>
              <a:path w="454484" h="785167" extrusionOk="0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7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30597"/>
                </a:lnTo>
                <a:cubicBezTo>
                  <a:pt x="112400" y="733855"/>
                  <a:pt x="90408" y="735484"/>
                  <a:pt x="66788" y="735484"/>
                </a:cubicBezTo>
                <a:cubicBezTo>
                  <a:pt x="43168" y="735484"/>
                  <a:pt x="21177" y="733855"/>
                  <a:pt x="0" y="73059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5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4298632" y="2768449"/>
            <a:ext cx="444711" cy="553852"/>
          </a:xfrm>
          <a:custGeom>
            <a:avLst/>
            <a:gdLst/>
            <a:ahLst/>
            <a:cxnLst/>
            <a:rect l="l" t="t" r="r" b="b"/>
            <a:pathLst>
              <a:path w="444711" h="553852" extrusionOk="0">
                <a:moveTo>
                  <a:pt x="431679" y="321723"/>
                </a:moveTo>
                <a:lnTo>
                  <a:pt x="140092" y="321723"/>
                </a:lnTo>
                <a:cubicBezTo>
                  <a:pt x="142536" y="360819"/>
                  <a:pt x="151495" y="390955"/>
                  <a:pt x="166970" y="412946"/>
                </a:cubicBezTo>
                <a:cubicBezTo>
                  <a:pt x="182446" y="434937"/>
                  <a:pt x="210138" y="446340"/>
                  <a:pt x="250048" y="446340"/>
                </a:cubicBezTo>
                <a:cubicBezTo>
                  <a:pt x="290773" y="446340"/>
                  <a:pt x="338013" y="434123"/>
                  <a:pt x="390955" y="410503"/>
                </a:cubicBezTo>
                <a:cubicBezTo>
                  <a:pt x="411317" y="431679"/>
                  <a:pt x="424349" y="459372"/>
                  <a:pt x="430050" y="493581"/>
                </a:cubicBezTo>
                <a:cubicBezTo>
                  <a:pt x="373851" y="533491"/>
                  <a:pt x="306248" y="553853"/>
                  <a:pt x="227242" y="553853"/>
                </a:cubicBezTo>
                <a:cubicBezTo>
                  <a:pt x="152309" y="553853"/>
                  <a:pt x="96110" y="531047"/>
                  <a:pt x="57829" y="484621"/>
                </a:cubicBezTo>
                <a:cubicBezTo>
                  <a:pt x="19548" y="438195"/>
                  <a:pt x="0" y="369778"/>
                  <a:pt x="0" y="279370"/>
                </a:cubicBezTo>
                <a:cubicBezTo>
                  <a:pt x="0" y="237016"/>
                  <a:pt x="4887" y="198735"/>
                  <a:pt x="14661" y="164527"/>
                </a:cubicBezTo>
                <a:cubicBezTo>
                  <a:pt x="24435" y="130318"/>
                  <a:pt x="39096" y="100997"/>
                  <a:pt x="57829" y="76562"/>
                </a:cubicBezTo>
                <a:cubicBezTo>
                  <a:pt x="76562" y="52127"/>
                  <a:pt x="100182" y="33394"/>
                  <a:pt x="127875" y="20362"/>
                </a:cubicBezTo>
                <a:cubicBezTo>
                  <a:pt x="155568" y="7330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2716"/>
                </a:cubicBezTo>
                <a:cubicBezTo>
                  <a:pt x="405616" y="83078"/>
                  <a:pt x="420277" y="106698"/>
                  <a:pt x="430050" y="134391"/>
                </a:cubicBezTo>
                <a:cubicBezTo>
                  <a:pt x="439824" y="162083"/>
                  <a:pt x="444711" y="191405"/>
                  <a:pt x="444711" y="223985"/>
                </a:cubicBezTo>
                <a:cubicBezTo>
                  <a:pt x="444711" y="241903"/>
                  <a:pt x="443897" y="258193"/>
                  <a:pt x="441453" y="274483"/>
                </a:cubicBezTo>
                <a:cubicBezTo>
                  <a:pt x="438195" y="290773"/>
                  <a:pt x="434937" y="306248"/>
                  <a:pt x="431679" y="321723"/>
                </a:cubicBezTo>
                <a:close/>
                <a:moveTo>
                  <a:pt x="228057" y="100182"/>
                </a:moveTo>
                <a:cubicBezTo>
                  <a:pt x="173486" y="100182"/>
                  <a:pt x="143350" y="141721"/>
                  <a:pt x="139278" y="224799"/>
                </a:cubicBezTo>
                <a:lnTo>
                  <a:pt x="314393" y="224799"/>
                </a:lnTo>
                <a:lnTo>
                  <a:pt x="314393" y="211767"/>
                </a:lnTo>
                <a:cubicBezTo>
                  <a:pt x="314393" y="177559"/>
                  <a:pt x="307062" y="150681"/>
                  <a:pt x="293216" y="130318"/>
                </a:cubicBezTo>
                <a:cubicBezTo>
                  <a:pt x="279370" y="109956"/>
                  <a:pt x="257379" y="100182"/>
                  <a:pt x="228057" y="100182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9"/>
          <p:cNvSpPr/>
          <p:nvPr/>
        </p:nvSpPr>
        <p:spPr>
          <a:xfrm>
            <a:off x="4827236" y="2775779"/>
            <a:ext cx="359189" cy="537562"/>
          </a:xfrm>
          <a:custGeom>
            <a:avLst/>
            <a:gdLst/>
            <a:ahLst/>
            <a:cxnLst/>
            <a:rect l="l" t="t" r="r" b="b"/>
            <a:pathLst>
              <a:path w="359189" h="537562" extrusionOk="0">
                <a:moveTo>
                  <a:pt x="0" y="71675"/>
                </a:moveTo>
                <a:cubicBezTo>
                  <a:pt x="2443" y="58643"/>
                  <a:pt x="8959" y="45611"/>
                  <a:pt x="17104" y="31765"/>
                </a:cubicBezTo>
                <a:cubicBezTo>
                  <a:pt x="26064" y="17919"/>
                  <a:pt x="35023" y="7331"/>
                  <a:pt x="43982" y="0"/>
                </a:cubicBezTo>
                <a:cubicBezTo>
                  <a:pt x="100997" y="7331"/>
                  <a:pt x="140092" y="39096"/>
                  <a:pt x="161269" y="95295"/>
                </a:cubicBezTo>
                <a:cubicBezTo>
                  <a:pt x="188147" y="32580"/>
                  <a:pt x="232944" y="1629"/>
                  <a:pt x="295660" y="1629"/>
                </a:cubicBezTo>
                <a:cubicBezTo>
                  <a:pt x="319280" y="1629"/>
                  <a:pt x="339642" y="4072"/>
                  <a:pt x="359190" y="8959"/>
                </a:cubicBezTo>
                <a:cubicBezTo>
                  <a:pt x="359190" y="58643"/>
                  <a:pt x="347787" y="100997"/>
                  <a:pt x="324981" y="137649"/>
                </a:cubicBezTo>
                <a:cubicBezTo>
                  <a:pt x="314393" y="134391"/>
                  <a:pt x="298103" y="131947"/>
                  <a:pt x="276112" y="130318"/>
                </a:cubicBezTo>
                <a:cubicBezTo>
                  <a:pt x="235387" y="130318"/>
                  <a:pt x="201993" y="152310"/>
                  <a:pt x="176744" y="195477"/>
                </a:cubicBezTo>
                <a:lnTo>
                  <a:pt x="176744" y="532676"/>
                </a:lnTo>
                <a:cubicBezTo>
                  <a:pt x="155568" y="535934"/>
                  <a:pt x="132762" y="537563"/>
                  <a:pt x="108327" y="537563"/>
                </a:cubicBezTo>
                <a:cubicBezTo>
                  <a:pt x="83892" y="537563"/>
                  <a:pt x="60272" y="535934"/>
                  <a:pt x="38281" y="532676"/>
                </a:cubicBezTo>
                <a:lnTo>
                  <a:pt x="38281" y="180817"/>
                </a:lnTo>
                <a:cubicBezTo>
                  <a:pt x="39096" y="130318"/>
                  <a:pt x="26064" y="93666"/>
                  <a:pt x="0" y="7167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9"/>
          <p:cNvSpPr/>
          <p:nvPr/>
        </p:nvSpPr>
        <p:spPr>
          <a:xfrm>
            <a:off x="5264617" y="2529803"/>
            <a:ext cx="454484" cy="785167"/>
          </a:xfrm>
          <a:custGeom>
            <a:avLst/>
            <a:gdLst/>
            <a:ahLst/>
            <a:cxnLst/>
            <a:rect l="l" t="t" r="r" b="b"/>
            <a:pathLst>
              <a:path w="454484" h="785167" extrusionOk="0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6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77837"/>
                </a:lnTo>
                <a:cubicBezTo>
                  <a:pt x="112399" y="781095"/>
                  <a:pt x="90408" y="782724"/>
                  <a:pt x="66788" y="782724"/>
                </a:cubicBezTo>
                <a:cubicBezTo>
                  <a:pt x="43168" y="782724"/>
                  <a:pt x="21177" y="781095"/>
                  <a:pt x="0" y="77783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4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9"/>
          <p:cNvSpPr/>
          <p:nvPr/>
        </p:nvSpPr>
        <p:spPr>
          <a:xfrm>
            <a:off x="3808310" y="3322301"/>
            <a:ext cx="136834" cy="138463"/>
          </a:xfrm>
          <a:custGeom>
            <a:avLst/>
            <a:gdLst/>
            <a:ahLst/>
            <a:cxnLst/>
            <a:rect l="l" t="t" r="r" b="b"/>
            <a:pathLst>
              <a:path w="136834" h="138463" extrusionOk="0">
                <a:moveTo>
                  <a:pt x="9774" y="13846"/>
                </a:moveTo>
                <a:cubicBezTo>
                  <a:pt x="23620" y="4887"/>
                  <a:pt x="43982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1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4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/>
          <p:nvPr/>
        </p:nvSpPr>
        <p:spPr>
          <a:xfrm>
            <a:off x="4043697" y="3461579"/>
            <a:ext cx="456928" cy="540820"/>
          </a:xfrm>
          <a:custGeom>
            <a:avLst/>
            <a:gdLst/>
            <a:ahLst/>
            <a:cxnLst/>
            <a:rect l="l" t="t" r="r" b="b"/>
            <a:pathLst>
              <a:path w="456928" h="540820" extrusionOk="0">
                <a:moveTo>
                  <a:pt x="434937" y="180817"/>
                </a:moveTo>
                <a:lnTo>
                  <a:pt x="434937" y="411317"/>
                </a:lnTo>
                <a:cubicBezTo>
                  <a:pt x="434937" y="456114"/>
                  <a:pt x="442268" y="489508"/>
                  <a:pt x="456929" y="511499"/>
                </a:cubicBezTo>
                <a:cubicBezTo>
                  <a:pt x="434123" y="531047"/>
                  <a:pt x="407245" y="540821"/>
                  <a:pt x="375480" y="540821"/>
                </a:cubicBezTo>
                <a:cubicBezTo>
                  <a:pt x="345344" y="540821"/>
                  <a:pt x="324167" y="534305"/>
                  <a:pt x="312764" y="520459"/>
                </a:cubicBezTo>
                <a:cubicBezTo>
                  <a:pt x="301361" y="506612"/>
                  <a:pt x="295660" y="485436"/>
                  <a:pt x="295660" y="455299"/>
                </a:cubicBezTo>
                <a:lnTo>
                  <a:pt x="295660" y="209324"/>
                </a:lnTo>
                <a:cubicBezTo>
                  <a:pt x="295660" y="177559"/>
                  <a:pt x="291587" y="155568"/>
                  <a:pt x="284257" y="142536"/>
                </a:cubicBezTo>
                <a:cubicBezTo>
                  <a:pt x="276112" y="129504"/>
                  <a:pt x="262266" y="123802"/>
                  <a:pt x="241089" y="123802"/>
                </a:cubicBezTo>
                <a:cubicBezTo>
                  <a:pt x="203622" y="123802"/>
                  <a:pt x="168599" y="140907"/>
                  <a:pt x="136834" y="174301"/>
                </a:cubicBezTo>
                <a:lnTo>
                  <a:pt x="136834" y="533491"/>
                </a:lnTo>
                <a:cubicBezTo>
                  <a:pt x="126246" y="535934"/>
                  <a:pt x="114843" y="536748"/>
                  <a:pt x="103440" y="537563"/>
                </a:cubicBezTo>
                <a:cubicBezTo>
                  <a:pt x="92037" y="538378"/>
                  <a:pt x="79820" y="538378"/>
                  <a:pt x="68417" y="538378"/>
                </a:cubicBezTo>
                <a:cubicBezTo>
                  <a:pt x="56200" y="538378"/>
                  <a:pt x="44797" y="538378"/>
                  <a:pt x="33394" y="537563"/>
                </a:cubicBezTo>
                <a:cubicBezTo>
                  <a:pt x="21991" y="536748"/>
                  <a:pt x="10588" y="535120"/>
                  <a:pt x="0" y="533491"/>
                </a:cubicBezTo>
                <a:lnTo>
                  <a:pt x="0" y="10588"/>
                </a:lnTo>
                <a:lnTo>
                  <a:pt x="6516" y="3258"/>
                </a:lnTo>
                <a:lnTo>
                  <a:pt x="59458" y="3258"/>
                </a:lnTo>
                <a:cubicBezTo>
                  <a:pt x="98553" y="3258"/>
                  <a:pt x="123802" y="24435"/>
                  <a:pt x="133576" y="66788"/>
                </a:cubicBezTo>
                <a:cubicBezTo>
                  <a:pt x="184889" y="22806"/>
                  <a:pt x="236202" y="0"/>
                  <a:pt x="286700" y="0"/>
                </a:cubicBezTo>
                <a:cubicBezTo>
                  <a:pt x="337199" y="0"/>
                  <a:pt x="374665" y="16290"/>
                  <a:pt x="399100" y="48869"/>
                </a:cubicBezTo>
                <a:cubicBezTo>
                  <a:pt x="422720" y="81449"/>
                  <a:pt x="434937" y="125431"/>
                  <a:pt x="434937" y="180817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9"/>
          <p:cNvSpPr/>
          <p:nvPr/>
        </p:nvSpPr>
        <p:spPr>
          <a:xfrm>
            <a:off x="4741714" y="3460765"/>
            <a:ext cx="461815" cy="548965"/>
          </a:xfrm>
          <a:custGeom>
            <a:avLst/>
            <a:gdLst/>
            <a:ahLst/>
            <a:cxnLst/>
            <a:rect l="l" t="t" r="r" b="b"/>
            <a:pathLst>
              <a:path w="461815" h="548965" extrusionOk="0">
                <a:moveTo>
                  <a:pt x="461816" y="471589"/>
                </a:moveTo>
                <a:cubicBezTo>
                  <a:pt x="458558" y="483807"/>
                  <a:pt x="452042" y="497653"/>
                  <a:pt x="443082" y="511499"/>
                </a:cubicBezTo>
                <a:cubicBezTo>
                  <a:pt x="434123" y="525346"/>
                  <a:pt x="424349" y="535934"/>
                  <a:pt x="415390" y="543265"/>
                </a:cubicBezTo>
                <a:cubicBezTo>
                  <a:pt x="369778" y="537563"/>
                  <a:pt x="336384" y="518015"/>
                  <a:pt x="315207" y="482992"/>
                </a:cubicBezTo>
                <a:cubicBezTo>
                  <a:pt x="269596" y="526975"/>
                  <a:pt x="219098" y="548966"/>
                  <a:pt x="165341" y="548966"/>
                </a:cubicBezTo>
                <a:cubicBezTo>
                  <a:pt x="137649" y="548966"/>
                  <a:pt x="114028" y="544893"/>
                  <a:pt x="92852" y="535934"/>
                </a:cubicBezTo>
                <a:cubicBezTo>
                  <a:pt x="71675" y="526975"/>
                  <a:pt x="54571" y="515572"/>
                  <a:pt x="40724" y="500911"/>
                </a:cubicBezTo>
                <a:cubicBezTo>
                  <a:pt x="26878" y="486250"/>
                  <a:pt x="17104" y="469146"/>
                  <a:pt x="9774" y="450413"/>
                </a:cubicBezTo>
                <a:cubicBezTo>
                  <a:pt x="3258" y="431679"/>
                  <a:pt x="0" y="412132"/>
                  <a:pt x="0" y="391769"/>
                </a:cubicBezTo>
                <a:cubicBezTo>
                  <a:pt x="0" y="362448"/>
                  <a:pt x="4887" y="336384"/>
                  <a:pt x="15475" y="314393"/>
                </a:cubicBezTo>
                <a:cubicBezTo>
                  <a:pt x="26064" y="292402"/>
                  <a:pt x="39910" y="273668"/>
                  <a:pt x="58643" y="259008"/>
                </a:cubicBezTo>
                <a:cubicBezTo>
                  <a:pt x="77376" y="244347"/>
                  <a:pt x="99368" y="232944"/>
                  <a:pt x="123802" y="225614"/>
                </a:cubicBezTo>
                <a:cubicBezTo>
                  <a:pt x="149052" y="218283"/>
                  <a:pt x="175930" y="214211"/>
                  <a:pt x="206066" y="214211"/>
                </a:cubicBezTo>
                <a:cubicBezTo>
                  <a:pt x="244347" y="214211"/>
                  <a:pt x="273668" y="215025"/>
                  <a:pt x="294845" y="217469"/>
                </a:cubicBezTo>
                <a:lnTo>
                  <a:pt x="294845" y="188147"/>
                </a:lnTo>
                <a:cubicBezTo>
                  <a:pt x="294845" y="135205"/>
                  <a:pt x="268781" y="108327"/>
                  <a:pt x="216654" y="108327"/>
                </a:cubicBezTo>
                <a:cubicBezTo>
                  <a:pt x="181631" y="108327"/>
                  <a:pt x="127875" y="120545"/>
                  <a:pt x="56200" y="144979"/>
                </a:cubicBezTo>
                <a:cubicBezTo>
                  <a:pt x="36652" y="122988"/>
                  <a:pt x="24435" y="90408"/>
                  <a:pt x="20362" y="47241"/>
                </a:cubicBezTo>
                <a:cubicBezTo>
                  <a:pt x="95295" y="15475"/>
                  <a:pt x="171857" y="0"/>
                  <a:pt x="251677" y="0"/>
                </a:cubicBezTo>
                <a:cubicBezTo>
                  <a:pt x="304619" y="0"/>
                  <a:pt x="347787" y="14661"/>
                  <a:pt x="381995" y="43982"/>
                </a:cubicBezTo>
                <a:cubicBezTo>
                  <a:pt x="416204" y="73304"/>
                  <a:pt x="432494" y="118101"/>
                  <a:pt x="432494" y="177559"/>
                </a:cubicBezTo>
                <a:lnTo>
                  <a:pt x="432494" y="393399"/>
                </a:lnTo>
                <a:cubicBezTo>
                  <a:pt x="432494" y="430865"/>
                  <a:pt x="442268" y="456114"/>
                  <a:pt x="461816" y="471589"/>
                </a:cubicBezTo>
                <a:close/>
                <a:moveTo>
                  <a:pt x="195477" y="444711"/>
                </a:moveTo>
                <a:cubicBezTo>
                  <a:pt x="230501" y="444711"/>
                  <a:pt x="263894" y="429236"/>
                  <a:pt x="294845" y="398285"/>
                </a:cubicBezTo>
                <a:lnTo>
                  <a:pt x="294845" y="307063"/>
                </a:lnTo>
                <a:cubicBezTo>
                  <a:pt x="283442" y="306248"/>
                  <a:pt x="272854" y="305434"/>
                  <a:pt x="262266" y="304619"/>
                </a:cubicBezTo>
                <a:cubicBezTo>
                  <a:pt x="251677" y="303805"/>
                  <a:pt x="241089" y="303805"/>
                  <a:pt x="231315" y="303805"/>
                </a:cubicBezTo>
                <a:cubicBezTo>
                  <a:pt x="200364" y="303805"/>
                  <a:pt x="176744" y="309506"/>
                  <a:pt x="160454" y="320909"/>
                </a:cubicBezTo>
                <a:cubicBezTo>
                  <a:pt x="144165" y="332312"/>
                  <a:pt x="136020" y="351859"/>
                  <a:pt x="136020" y="377923"/>
                </a:cubicBezTo>
                <a:cubicBezTo>
                  <a:pt x="136020" y="399100"/>
                  <a:pt x="140907" y="415390"/>
                  <a:pt x="151495" y="426792"/>
                </a:cubicBezTo>
                <a:cubicBezTo>
                  <a:pt x="162083" y="438195"/>
                  <a:pt x="177559" y="444711"/>
                  <a:pt x="195477" y="444711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9"/>
          <p:cNvSpPr/>
          <p:nvPr/>
        </p:nvSpPr>
        <p:spPr>
          <a:xfrm>
            <a:off x="5261359" y="3459950"/>
            <a:ext cx="428421" cy="549780"/>
          </a:xfrm>
          <a:custGeom>
            <a:avLst/>
            <a:gdLst/>
            <a:ahLst/>
            <a:cxnLst/>
            <a:rect l="l" t="t" r="r" b="b"/>
            <a:pathLst>
              <a:path w="428421" h="549780" extrusionOk="0">
                <a:moveTo>
                  <a:pt x="302175" y="231315"/>
                </a:moveTo>
                <a:cubicBezTo>
                  <a:pt x="302175" y="189776"/>
                  <a:pt x="297289" y="158011"/>
                  <a:pt x="286700" y="136020"/>
                </a:cubicBezTo>
                <a:cubicBezTo>
                  <a:pt x="276926" y="114029"/>
                  <a:pt x="255750" y="103440"/>
                  <a:pt x="225613" y="103440"/>
                </a:cubicBezTo>
                <a:cubicBezTo>
                  <a:pt x="169414" y="103440"/>
                  <a:pt x="141721" y="161269"/>
                  <a:pt x="141721" y="276926"/>
                </a:cubicBezTo>
                <a:cubicBezTo>
                  <a:pt x="141721" y="333941"/>
                  <a:pt x="149866" y="375480"/>
                  <a:pt x="166156" y="401543"/>
                </a:cubicBezTo>
                <a:cubicBezTo>
                  <a:pt x="182446" y="427607"/>
                  <a:pt x="208509" y="440639"/>
                  <a:pt x="244347" y="440639"/>
                </a:cubicBezTo>
                <a:cubicBezTo>
                  <a:pt x="262265" y="440639"/>
                  <a:pt x="281813" y="436566"/>
                  <a:pt x="302990" y="429236"/>
                </a:cubicBezTo>
                <a:cubicBezTo>
                  <a:pt x="324167" y="421906"/>
                  <a:pt x="346158" y="409688"/>
                  <a:pt x="368149" y="392584"/>
                </a:cubicBezTo>
                <a:cubicBezTo>
                  <a:pt x="379552" y="399914"/>
                  <a:pt x="390140" y="411317"/>
                  <a:pt x="401543" y="426793"/>
                </a:cubicBezTo>
                <a:cubicBezTo>
                  <a:pt x="412131" y="442268"/>
                  <a:pt x="419462" y="457743"/>
                  <a:pt x="421905" y="471590"/>
                </a:cubicBezTo>
                <a:cubicBezTo>
                  <a:pt x="398285" y="495210"/>
                  <a:pt x="368964" y="514757"/>
                  <a:pt x="333941" y="528604"/>
                </a:cubicBezTo>
                <a:cubicBezTo>
                  <a:pt x="298917" y="543265"/>
                  <a:pt x="262265" y="549780"/>
                  <a:pt x="224799" y="549780"/>
                </a:cubicBezTo>
                <a:cubicBezTo>
                  <a:pt x="150681" y="549780"/>
                  <a:pt x="94481" y="524531"/>
                  <a:pt x="57014" y="474847"/>
                </a:cubicBezTo>
                <a:cubicBezTo>
                  <a:pt x="18733" y="425164"/>
                  <a:pt x="0" y="355932"/>
                  <a:pt x="0" y="268781"/>
                </a:cubicBezTo>
                <a:cubicBezTo>
                  <a:pt x="0" y="223985"/>
                  <a:pt x="6516" y="184889"/>
                  <a:pt x="18733" y="151495"/>
                </a:cubicBezTo>
                <a:cubicBezTo>
                  <a:pt x="30950" y="118101"/>
                  <a:pt x="48055" y="90408"/>
                  <a:pt x="69232" y="67603"/>
                </a:cubicBezTo>
                <a:cubicBezTo>
                  <a:pt x="90408" y="45611"/>
                  <a:pt x="114843" y="28507"/>
                  <a:pt x="141721" y="17104"/>
                </a:cubicBezTo>
                <a:cubicBezTo>
                  <a:pt x="168599" y="5702"/>
                  <a:pt x="197106" y="0"/>
                  <a:pt x="226428" y="0"/>
                </a:cubicBezTo>
                <a:cubicBezTo>
                  <a:pt x="257378" y="0"/>
                  <a:pt x="285071" y="4072"/>
                  <a:pt x="310320" y="13032"/>
                </a:cubicBezTo>
                <a:cubicBezTo>
                  <a:pt x="335569" y="21991"/>
                  <a:pt x="356746" y="33394"/>
                  <a:pt x="373851" y="48869"/>
                </a:cubicBezTo>
                <a:cubicBezTo>
                  <a:pt x="390955" y="63530"/>
                  <a:pt x="404801" y="81449"/>
                  <a:pt x="413760" y="101811"/>
                </a:cubicBezTo>
                <a:cubicBezTo>
                  <a:pt x="423534" y="122173"/>
                  <a:pt x="428421" y="143350"/>
                  <a:pt x="428421" y="165341"/>
                </a:cubicBezTo>
                <a:cubicBezTo>
                  <a:pt x="428421" y="187333"/>
                  <a:pt x="422720" y="205251"/>
                  <a:pt x="411317" y="217469"/>
                </a:cubicBezTo>
                <a:cubicBezTo>
                  <a:pt x="399914" y="229686"/>
                  <a:pt x="381995" y="236202"/>
                  <a:pt x="359190" y="236202"/>
                </a:cubicBezTo>
                <a:cubicBezTo>
                  <a:pt x="336384" y="237016"/>
                  <a:pt x="317651" y="234573"/>
                  <a:pt x="302175" y="231315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5716658" y="3320673"/>
            <a:ext cx="355931" cy="678469"/>
          </a:xfrm>
          <a:custGeom>
            <a:avLst/>
            <a:gdLst/>
            <a:ahLst/>
            <a:cxnLst/>
            <a:rect l="l" t="t" r="r" b="b"/>
            <a:pathLst>
              <a:path w="355931" h="678469" extrusionOk="0">
                <a:moveTo>
                  <a:pt x="349416" y="139277"/>
                </a:moveTo>
                <a:cubicBezTo>
                  <a:pt x="353488" y="156382"/>
                  <a:pt x="355932" y="172672"/>
                  <a:pt x="355932" y="188961"/>
                </a:cubicBezTo>
                <a:cubicBezTo>
                  <a:pt x="355932" y="205251"/>
                  <a:pt x="353488" y="221541"/>
                  <a:pt x="349416" y="238645"/>
                </a:cubicBezTo>
                <a:lnTo>
                  <a:pt x="221541" y="236202"/>
                </a:lnTo>
                <a:lnTo>
                  <a:pt x="221541" y="522902"/>
                </a:lnTo>
                <a:cubicBezTo>
                  <a:pt x="221541" y="555482"/>
                  <a:pt x="237016" y="571771"/>
                  <a:pt x="267152" y="571771"/>
                </a:cubicBezTo>
                <a:lnTo>
                  <a:pt x="332312" y="571771"/>
                </a:lnTo>
                <a:cubicBezTo>
                  <a:pt x="339642" y="592948"/>
                  <a:pt x="342900" y="613310"/>
                  <a:pt x="342900" y="632044"/>
                </a:cubicBezTo>
                <a:cubicBezTo>
                  <a:pt x="342900" y="650777"/>
                  <a:pt x="342085" y="663809"/>
                  <a:pt x="339642" y="668696"/>
                </a:cubicBezTo>
                <a:cubicBezTo>
                  <a:pt x="296474" y="675212"/>
                  <a:pt x="254121" y="678470"/>
                  <a:pt x="212582" y="678470"/>
                </a:cubicBezTo>
                <a:cubicBezTo>
                  <a:pt x="127875" y="678470"/>
                  <a:pt x="85521" y="635302"/>
                  <a:pt x="85521" y="549780"/>
                </a:cubicBezTo>
                <a:lnTo>
                  <a:pt x="85521" y="237831"/>
                </a:lnTo>
                <a:lnTo>
                  <a:pt x="4887" y="238645"/>
                </a:lnTo>
                <a:cubicBezTo>
                  <a:pt x="1629" y="224799"/>
                  <a:pt x="0" y="207695"/>
                  <a:pt x="0" y="188961"/>
                </a:cubicBezTo>
                <a:cubicBezTo>
                  <a:pt x="0" y="170228"/>
                  <a:pt x="1629" y="153124"/>
                  <a:pt x="4887" y="139277"/>
                </a:cubicBezTo>
                <a:lnTo>
                  <a:pt x="85521" y="140092"/>
                </a:lnTo>
                <a:lnTo>
                  <a:pt x="85521" y="72490"/>
                </a:lnTo>
                <a:cubicBezTo>
                  <a:pt x="85521" y="41539"/>
                  <a:pt x="91223" y="31765"/>
                  <a:pt x="102626" y="18733"/>
                </a:cubicBezTo>
                <a:cubicBezTo>
                  <a:pt x="114028" y="5701"/>
                  <a:pt x="133576" y="0"/>
                  <a:pt x="160454" y="0"/>
                </a:cubicBezTo>
                <a:lnTo>
                  <a:pt x="213396" y="0"/>
                </a:lnTo>
                <a:lnTo>
                  <a:pt x="220727" y="6516"/>
                </a:lnTo>
                <a:lnTo>
                  <a:pt x="220727" y="140907"/>
                </a:lnTo>
                <a:lnTo>
                  <a:pt x="349416" y="139277"/>
                </a:ln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6383725" y="3460765"/>
            <a:ext cx="444711" cy="546522"/>
          </a:xfrm>
          <a:custGeom>
            <a:avLst/>
            <a:gdLst/>
            <a:ahLst/>
            <a:cxnLst/>
            <a:rect l="l" t="t" r="r" b="b"/>
            <a:pathLst>
              <a:path w="444711" h="546522" extrusionOk="0">
                <a:moveTo>
                  <a:pt x="431679" y="317651"/>
                </a:moveTo>
                <a:lnTo>
                  <a:pt x="140092" y="317651"/>
                </a:lnTo>
                <a:cubicBezTo>
                  <a:pt x="142536" y="355932"/>
                  <a:pt x="151495" y="386068"/>
                  <a:pt x="166970" y="408059"/>
                </a:cubicBezTo>
                <a:cubicBezTo>
                  <a:pt x="182446" y="430051"/>
                  <a:pt x="210138" y="440639"/>
                  <a:pt x="250048" y="440639"/>
                </a:cubicBezTo>
                <a:cubicBezTo>
                  <a:pt x="290773" y="440639"/>
                  <a:pt x="338013" y="429236"/>
                  <a:pt x="390955" y="404801"/>
                </a:cubicBezTo>
                <a:cubicBezTo>
                  <a:pt x="411317" y="425978"/>
                  <a:pt x="424349" y="452856"/>
                  <a:pt x="430050" y="487065"/>
                </a:cubicBezTo>
                <a:cubicBezTo>
                  <a:pt x="373851" y="526975"/>
                  <a:pt x="306248" y="546522"/>
                  <a:pt x="227242" y="546522"/>
                </a:cubicBezTo>
                <a:cubicBezTo>
                  <a:pt x="152310" y="546522"/>
                  <a:pt x="96110" y="523717"/>
                  <a:pt x="57829" y="478105"/>
                </a:cubicBezTo>
                <a:cubicBezTo>
                  <a:pt x="19548" y="432494"/>
                  <a:pt x="0" y="364891"/>
                  <a:pt x="0" y="275298"/>
                </a:cubicBezTo>
                <a:cubicBezTo>
                  <a:pt x="0" y="233759"/>
                  <a:pt x="4887" y="195477"/>
                  <a:pt x="14661" y="162083"/>
                </a:cubicBezTo>
                <a:cubicBezTo>
                  <a:pt x="24435" y="128689"/>
                  <a:pt x="39095" y="99368"/>
                  <a:pt x="57829" y="75748"/>
                </a:cubicBezTo>
                <a:cubicBezTo>
                  <a:pt x="76562" y="52127"/>
                  <a:pt x="100182" y="33394"/>
                  <a:pt x="127875" y="19548"/>
                </a:cubicBezTo>
                <a:cubicBezTo>
                  <a:pt x="155568" y="6516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1901"/>
                </a:cubicBezTo>
                <a:cubicBezTo>
                  <a:pt x="405616" y="81449"/>
                  <a:pt x="420277" y="105069"/>
                  <a:pt x="430050" y="131947"/>
                </a:cubicBezTo>
                <a:cubicBezTo>
                  <a:pt x="439824" y="158825"/>
                  <a:pt x="444711" y="188962"/>
                  <a:pt x="444711" y="220727"/>
                </a:cubicBezTo>
                <a:cubicBezTo>
                  <a:pt x="444711" y="237831"/>
                  <a:pt x="443897" y="254935"/>
                  <a:pt x="441453" y="270411"/>
                </a:cubicBezTo>
                <a:cubicBezTo>
                  <a:pt x="438195" y="286700"/>
                  <a:pt x="434937" y="302176"/>
                  <a:pt x="431679" y="317651"/>
                </a:cubicBezTo>
                <a:close/>
                <a:moveTo>
                  <a:pt x="228057" y="98553"/>
                </a:moveTo>
                <a:cubicBezTo>
                  <a:pt x="173486" y="98553"/>
                  <a:pt x="143350" y="139278"/>
                  <a:pt x="139278" y="221541"/>
                </a:cubicBezTo>
                <a:lnTo>
                  <a:pt x="314393" y="221541"/>
                </a:lnTo>
                <a:lnTo>
                  <a:pt x="314393" y="209324"/>
                </a:lnTo>
                <a:cubicBezTo>
                  <a:pt x="314393" y="175930"/>
                  <a:pt x="307063" y="149052"/>
                  <a:pt x="293216" y="128689"/>
                </a:cubicBezTo>
                <a:cubicBezTo>
                  <a:pt x="279370" y="109142"/>
                  <a:pt x="257379" y="98553"/>
                  <a:pt x="228057" y="98553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3806681" y="3519408"/>
            <a:ext cx="138463" cy="481363"/>
          </a:xfrm>
          <a:custGeom>
            <a:avLst/>
            <a:gdLst/>
            <a:ahLst/>
            <a:cxnLst/>
            <a:rect l="l" t="t" r="r" b="b"/>
            <a:pathLst>
              <a:path w="138463" h="481363" extrusionOk="0">
                <a:moveTo>
                  <a:pt x="68417" y="0"/>
                </a:moveTo>
                <a:cubicBezTo>
                  <a:pt x="80634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34308"/>
                </a:lnTo>
                <a:lnTo>
                  <a:pt x="138463" y="139278"/>
                </a:lnTo>
                <a:lnTo>
                  <a:pt x="138463" y="476476"/>
                </a:lnTo>
                <a:cubicBezTo>
                  <a:pt x="127874" y="478105"/>
                  <a:pt x="116472" y="479734"/>
                  <a:pt x="105069" y="480549"/>
                </a:cubicBezTo>
                <a:cubicBezTo>
                  <a:pt x="93666" y="481363"/>
                  <a:pt x="81448" y="481363"/>
                  <a:pt x="70046" y="481363"/>
                </a:cubicBezTo>
                <a:cubicBezTo>
                  <a:pt x="57828" y="481363"/>
                  <a:pt x="46425" y="481363"/>
                  <a:pt x="35023" y="480549"/>
                </a:cubicBezTo>
                <a:cubicBezTo>
                  <a:pt x="23620" y="479734"/>
                  <a:pt x="12217" y="478920"/>
                  <a:pt x="814" y="476476"/>
                </a:cubicBezTo>
                <a:lnTo>
                  <a:pt x="814" y="380892"/>
                </a:lnTo>
                <a:lnTo>
                  <a:pt x="0" y="381181"/>
                </a:lnTo>
                <a:lnTo>
                  <a:pt x="0" y="4887"/>
                </a:lnTo>
                <a:cubicBezTo>
                  <a:pt x="10588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6158111" y="3518592"/>
            <a:ext cx="137649" cy="479734"/>
          </a:xfrm>
          <a:custGeom>
            <a:avLst/>
            <a:gdLst/>
            <a:ahLst/>
            <a:cxnLst/>
            <a:rect l="l" t="t" r="r" b="b"/>
            <a:pathLst>
              <a:path w="137649" h="479734" extrusionOk="0">
                <a:moveTo>
                  <a:pt x="68417" y="0"/>
                </a:moveTo>
                <a:cubicBezTo>
                  <a:pt x="80635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53938"/>
                </a:lnTo>
                <a:lnTo>
                  <a:pt x="137649" y="344529"/>
                </a:lnTo>
                <a:lnTo>
                  <a:pt x="137649" y="475662"/>
                </a:lnTo>
                <a:cubicBezTo>
                  <a:pt x="127060" y="477291"/>
                  <a:pt x="115658" y="478919"/>
                  <a:pt x="104255" y="478919"/>
                </a:cubicBezTo>
                <a:cubicBezTo>
                  <a:pt x="92852" y="479734"/>
                  <a:pt x="80635" y="479734"/>
                  <a:pt x="69232" y="479734"/>
                </a:cubicBezTo>
                <a:cubicBezTo>
                  <a:pt x="57014" y="479734"/>
                  <a:pt x="45611" y="479734"/>
                  <a:pt x="34209" y="478919"/>
                </a:cubicBezTo>
                <a:cubicBezTo>
                  <a:pt x="22806" y="478105"/>
                  <a:pt x="11403" y="477291"/>
                  <a:pt x="0" y="475662"/>
                </a:cubicBezTo>
                <a:lnTo>
                  <a:pt x="0" y="395842"/>
                </a:lnTo>
                <a:lnTo>
                  <a:pt x="0" y="195477"/>
                </a:lnTo>
                <a:lnTo>
                  <a:pt x="0" y="4887"/>
                </a:lnTo>
                <a:cubicBezTo>
                  <a:pt x="10589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6158111" y="3322301"/>
            <a:ext cx="136834" cy="138463"/>
          </a:xfrm>
          <a:custGeom>
            <a:avLst/>
            <a:gdLst/>
            <a:ahLst/>
            <a:cxnLst/>
            <a:rect l="l" t="t" r="r" b="b"/>
            <a:pathLst>
              <a:path w="136834" h="138463" extrusionOk="0">
                <a:moveTo>
                  <a:pt x="9774" y="13846"/>
                </a:moveTo>
                <a:cubicBezTo>
                  <a:pt x="23620" y="4887"/>
                  <a:pt x="43983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2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5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9" descr="Cirkel met pijl naar links silhouet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2525" y="5537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9"/>
          <p:cNvSpPr txBox="1">
            <a:spLocks noGrp="1"/>
          </p:cNvSpPr>
          <p:nvPr>
            <p:ph type="title"/>
          </p:nvPr>
        </p:nvSpPr>
        <p:spPr>
          <a:xfrm>
            <a:off x="0" y="-396913"/>
            <a:ext cx="1532164" cy="290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"/>
          <p:cNvSpPr txBox="1">
            <a:spLocks noGrp="1"/>
          </p:cNvSpPr>
          <p:nvPr>
            <p:ph type="dt" idx="10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5"/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5"/>
          <p:cNvGrpSpPr/>
          <p:nvPr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313" name="Google Shape;313;p15"/>
            <p:cNvSpPr/>
            <p:nvPr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nl-NL" sz="14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LIJSTNIVEAU KIEZEN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177800" marR="0" lvl="0" indent="-177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•"/>
              </a:pPr>
              <a:r>
                <a:rPr lang="nl-NL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Bullet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Gebruik onder de tab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lijstniveau-knoppen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om een tekst niveau te kiezen. </a:t>
              </a:r>
              <a:b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Kies uit: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19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Calibri"/>
                <a:buChar char="•"/>
              </a:pPr>
              <a:r>
                <a:rPr lang="nl-NL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539750" marR="0" lvl="0" indent="-177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–"/>
              </a:pPr>
              <a:r>
                <a:rPr lang="nl-NL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Leestekst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lang="nl-NL" sz="16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Kop #1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266700" marR="0" lvl="0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AutoNum type="arabicPeriod"/>
              </a:pPr>
              <a:r>
                <a:rPr lang="nl-NL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Numerieke bullet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447675" marR="0" lvl="0" indent="-17938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AutoNum type="alphaLcPeriod"/>
              </a:pPr>
              <a:r>
                <a:rPr lang="nl-NL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Alfabetische bullet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nl-NL" sz="12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Bronvermelding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lang="nl-NL" sz="1600" b="1" i="0" u="none" strike="noStrike" cap="non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Kop #2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nl-NL" sz="12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lang="nl-NL" sz="12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lang="nl-NL" sz="1200" b="0" i="1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lang="nl-NL" sz="12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lang="nl-NL" sz="1200" b="0" i="1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4" name="Google Shape;334;p15"/>
            <p:cNvGrpSpPr/>
            <p:nvPr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335" name="Google Shape;335;p15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spcFirstLastPara="1" wrap="square" lIns="180000" tIns="180000" rIns="180000" bIns="180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15" descr="Informatie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/>
                <a:ahLst/>
                <a:cxnLst/>
                <a:rect l="l" t="t" r="r" b="b"/>
                <a:pathLst>
                  <a:path w="291719" h="291719" extrusionOk="0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" name="Google Shape;337;p15"/>
            <p:cNvGrpSpPr/>
            <p:nvPr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38" name="Google Shape;338;p15"/>
              <p:cNvSpPr/>
              <p:nvPr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spcFirstLastPara="1" wrap="square" lIns="0" tIns="1800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nl-NL" sz="900" b="1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5"/>
              <p:cNvSpPr/>
              <p:nvPr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1" i="0" u="none" strike="noStrike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0" name="Google Shape;340;p15"/>
              <p:cNvGrpSpPr/>
              <p:nvPr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41" name="Google Shape;341;p15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42" name="Google Shape;342;p15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43" name="Google Shape;343;p15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44" name="Google Shape;344;p15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45" name="Google Shape;345;p15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46" name="Google Shape;346;p15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sp>
              <p:nvSpPr>
                <p:cNvPr id="347" name="Google Shape;347;p15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endParaRPr sz="1000" b="1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8" name="Google Shape;348;p15"/>
              <p:cNvGrpSpPr/>
              <p:nvPr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49" name="Google Shape;349;p15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50" name="Google Shape;350;p15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51" name="Google Shape;351;p15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52" name="Google Shape;352;p15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53" name="Google Shape;353;p15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54" name="Google Shape;354;p15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sp>
              <p:nvSpPr>
                <p:cNvPr id="355" name="Google Shape;355;p15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endParaRPr sz="1000" b="1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356" name="Google Shape;356;p15"/>
              <p:cNvCxnSpPr/>
              <p:nvPr/>
            </p:nvCxnSpPr>
            <p:spPr>
              <a:xfrm rot="10800000" flipH="1">
                <a:off x="-3459956" y="588169"/>
                <a:ext cx="547687" cy="219076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oval" w="med" len="med"/>
                <a:tailEnd type="none" w="sm" len="sm"/>
              </a:ln>
            </p:spPr>
          </p:cxnSp>
          <p:cxnSp>
            <p:nvCxnSpPr>
              <p:cNvPr id="357" name="Google Shape;357;p15"/>
              <p:cNvCxnSpPr/>
              <p:nvPr/>
            </p:nvCxnSpPr>
            <p:spPr>
              <a:xfrm>
                <a:off x="-3224213" y="828675"/>
                <a:ext cx="319088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oval" w="med" len="med"/>
                <a:tailEnd type="none" w="sm" len="sm"/>
              </a:ln>
            </p:spPr>
          </p:cxnSp>
          <p:sp>
            <p:nvSpPr>
              <p:cNvPr id="358" name="Google Shape;358;p15"/>
              <p:cNvSpPr/>
              <p:nvPr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lang="nl-NL" sz="11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verlagen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5"/>
              <p:cNvSpPr/>
              <p:nvPr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lang="nl-NL" sz="11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verhogen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0" name="Google Shape;360;p15"/>
              <p:cNvGrpSpPr/>
              <p:nvPr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61" name="Google Shape;361;p15"/>
                <p:cNvSpPr/>
                <p:nvPr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DADAD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endParaRPr sz="1050" b="0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62" name="Google Shape;362;p15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63" name="Google Shape;363;p15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64" name="Google Shape;364;p15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65" name="Google Shape;365;p15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66" name="Google Shape;366;p15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67" name="Google Shape;367;p15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sp>
              <p:nvSpPr>
                <p:cNvPr id="368" name="Google Shape;368;p15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endParaRPr sz="1000" b="1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9" name="Google Shape;369;p15"/>
              <p:cNvGrpSpPr/>
              <p:nvPr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70" name="Google Shape;370;p15"/>
                <p:cNvSpPr/>
                <p:nvPr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DADAD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endParaRPr sz="1050" b="0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71" name="Google Shape;371;p15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72" name="Google Shape;372;p15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73" name="Google Shape;373;p15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74" name="Google Shape;374;p15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75" name="Google Shape;375;p15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76" name="Google Shape;376;p15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sp>
              <p:nvSpPr>
                <p:cNvPr id="377" name="Google Shape;377;p15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endParaRPr sz="1000" b="1" i="0" u="none" strike="noStrike" cap="non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78" name="Google Shape;378;p15"/>
          <p:cNvSpPr/>
          <p:nvPr/>
        </p:nvSpPr>
        <p:spPr>
          <a:xfrm>
            <a:off x="0" y="-425941"/>
            <a:ext cx="37869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NL"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5"/>
          <p:cNvSpPr txBox="1">
            <a:spLocks noGrp="1"/>
          </p:cNvSpPr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body" idx="1"/>
          </p:nvPr>
        </p:nvSpPr>
        <p:spPr>
          <a:xfrm>
            <a:off x="615950" y="1604524"/>
            <a:ext cx="10952163" cy="4632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Quattrocento Sans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AutoNum type="alphaLcPeriod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/>
          <p:nvPr/>
        </p:nvSpPr>
        <p:spPr>
          <a:xfrm>
            <a:off x="0" y="-621351"/>
            <a:ext cx="3994152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nl-NL"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INDELING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4" name="Google Shape;14;p8"/>
          <p:cNvGrpSpPr/>
          <p:nvPr/>
        </p:nvGrpSpPr>
        <p:grpSpPr>
          <a:xfrm>
            <a:off x="11094747" y="-305201"/>
            <a:ext cx="1097253" cy="161709"/>
            <a:chOff x="9466067" y="5686969"/>
            <a:chExt cx="2725933" cy="401738"/>
          </a:xfrm>
        </p:grpSpPr>
        <p:sp>
          <p:nvSpPr>
            <p:cNvPr id="15" name="Google Shape;15;p8"/>
            <p:cNvSpPr/>
            <p:nvPr/>
          </p:nvSpPr>
          <p:spPr>
            <a:xfrm>
              <a:off x="9466067" y="5689096"/>
              <a:ext cx="399611" cy="399611"/>
            </a:xfrm>
            <a:prstGeom prst="rect">
              <a:avLst/>
            </a:prstGeom>
            <a:solidFill>
              <a:srgbClr val="D34440"/>
            </a:solidFill>
            <a:ln>
              <a:noFill/>
            </a:ln>
          </p:spPr>
          <p:txBody>
            <a:bodyPr spcFirstLastPara="1" wrap="square" lIns="144000" tIns="144000" rIns="144000" bIns="14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"/>
            <p:cNvSpPr/>
            <p:nvPr/>
          </p:nvSpPr>
          <p:spPr>
            <a:xfrm>
              <a:off x="9934785" y="5689096"/>
              <a:ext cx="399611" cy="399611"/>
            </a:xfrm>
            <a:prstGeom prst="rect">
              <a:avLst/>
            </a:prstGeom>
            <a:solidFill>
              <a:srgbClr val="EB8A23"/>
            </a:solidFill>
            <a:ln>
              <a:noFill/>
            </a:ln>
          </p:spPr>
          <p:txBody>
            <a:bodyPr spcFirstLastPara="1" wrap="square" lIns="144000" tIns="144000" rIns="144000" bIns="14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"/>
            <p:cNvSpPr/>
            <p:nvPr/>
          </p:nvSpPr>
          <p:spPr>
            <a:xfrm>
              <a:off x="10403503" y="5689096"/>
              <a:ext cx="399611" cy="399611"/>
            </a:xfrm>
            <a:prstGeom prst="rect">
              <a:avLst/>
            </a:prstGeom>
            <a:solidFill>
              <a:srgbClr val="806B5F"/>
            </a:solidFill>
            <a:ln>
              <a:noFill/>
            </a:ln>
          </p:spPr>
          <p:txBody>
            <a:bodyPr spcFirstLastPara="1" wrap="square" lIns="144000" tIns="144000" rIns="144000" bIns="14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"/>
            <p:cNvSpPr/>
            <p:nvPr/>
          </p:nvSpPr>
          <p:spPr>
            <a:xfrm>
              <a:off x="11333030" y="5686969"/>
              <a:ext cx="399611" cy="3996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44000" tIns="144000" rIns="144000" bIns="14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8"/>
            <p:cNvSpPr/>
            <p:nvPr/>
          </p:nvSpPr>
          <p:spPr>
            <a:xfrm>
              <a:off x="10873671" y="5686969"/>
              <a:ext cx="399611" cy="39961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44000" tIns="144000" rIns="144000" bIns="14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"/>
            <p:cNvSpPr/>
            <p:nvPr/>
          </p:nvSpPr>
          <p:spPr>
            <a:xfrm>
              <a:off x="11792389" y="5686969"/>
              <a:ext cx="399611" cy="399611"/>
            </a:xfrm>
            <a:prstGeom prst="rect">
              <a:avLst/>
            </a:prstGeom>
            <a:solidFill>
              <a:srgbClr val="B5A59A"/>
            </a:solidFill>
            <a:ln>
              <a:noFill/>
            </a:ln>
          </p:spPr>
          <p:txBody>
            <a:bodyPr spcFirstLastPara="1" wrap="square" lIns="144000" tIns="144000" rIns="144000" bIns="14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1;p8"/>
          <p:cNvGrpSpPr/>
          <p:nvPr/>
        </p:nvGrpSpPr>
        <p:grpSpPr>
          <a:xfrm>
            <a:off x="11578446" y="6454140"/>
            <a:ext cx="407814" cy="199730"/>
            <a:chOff x="4594081" y="2529803"/>
            <a:chExt cx="3021755" cy="1479927"/>
          </a:xfrm>
        </p:grpSpPr>
        <p:sp>
          <p:nvSpPr>
            <p:cNvPr id="22" name="Google Shape;22;p8"/>
            <p:cNvSpPr/>
            <p:nvPr/>
          </p:nvSpPr>
          <p:spPr>
            <a:xfrm>
              <a:off x="4598153" y="2529803"/>
              <a:ext cx="454484" cy="785167"/>
            </a:xfrm>
            <a:custGeom>
              <a:avLst/>
              <a:gdLst/>
              <a:ahLst/>
              <a:cxnLst/>
              <a:rect l="l" t="t" r="r" b="b"/>
              <a:pathLst>
                <a:path w="454484" h="785167" extrusionOk="0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7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30597"/>
                  </a:lnTo>
                  <a:cubicBezTo>
                    <a:pt x="112400" y="733855"/>
                    <a:pt x="90408" y="735484"/>
                    <a:pt x="66788" y="735484"/>
                  </a:cubicBezTo>
                  <a:cubicBezTo>
                    <a:pt x="43168" y="735484"/>
                    <a:pt x="21177" y="733855"/>
                    <a:pt x="0" y="73059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5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"/>
            <p:cNvSpPr/>
            <p:nvPr/>
          </p:nvSpPr>
          <p:spPr>
            <a:xfrm>
              <a:off x="5086032" y="2768449"/>
              <a:ext cx="444711" cy="553852"/>
            </a:xfrm>
            <a:custGeom>
              <a:avLst/>
              <a:gdLst/>
              <a:ahLst/>
              <a:cxnLst/>
              <a:rect l="l" t="t" r="r" b="b"/>
              <a:pathLst>
                <a:path w="444711" h="553852" extrusionOk="0">
                  <a:moveTo>
                    <a:pt x="431679" y="321723"/>
                  </a:moveTo>
                  <a:lnTo>
                    <a:pt x="140092" y="321723"/>
                  </a:lnTo>
                  <a:cubicBezTo>
                    <a:pt x="142536" y="360819"/>
                    <a:pt x="151495" y="390955"/>
                    <a:pt x="166970" y="412946"/>
                  </a:cubicBezTo>
                  <a:cubicBezTo>
                    <a:pt x="182446" y="434937"/>
                    <a:pt x="210138" y="446340"/>
                    <a:pt x="250048" y="446340"/>
                  </a:cubicBezTo>
                  <a:cubicBezTo>
                    <a:pt x="290773" y="446340"/>
                    <a:pt x="338013" y="434123"/>
                    <a:pt x="390955" y="410503"/>
                  </a:cubicBezTo>
                  <a:cubicBezTo>
                    <a:pt x="411317" y="431679"/>
                    <a:pt x="424349" y="459372"/>
                    <a:pt x="430050" y="493581"/>
                  </a:cubicBezTo>
                  <a:cubicBezTo>
                    <a:pt x="373851" y="533491"/>
                    <a:pt x="306248" y="553853"/>
                    <a:pt x="227242" y="553853"/>
                  </a:cubicBezTo>
                  <a:cubicBezTo>
                    <a:pt x="152309" y="553853"/>
                    <a:pt x="96110" y="531047"/>
                    <a:pt x="57829" y="484621"/>
                  </a:cubicBezTo>
                  <a:cubicBezTo>
                    <a:pt x="19548" y="438195"/>
                    <a:pt x="0" y="369778"/>
                    <a:pt x="0" y="279370"/>
                  </a:cubicBezTo>
                  <a:cubicBezTo>
                    <a:pt x="0" y="237016"/>
                    <a:pt x="4887" y="198735"/>
                    <a:pt x="14661" y="164527"/>
                  </a:cubicBezTo>
                  <a:cubicBezTo>
                    <a:pt x="24435" y="130318"/>
                    <a:pt x="39096" y="100997"/>
                    <a:pt x="57829" y="76562"/>
                  </a:cubicBezTo>
                  <a:cubicBezTo>
                    <a:pt x="76562" y="52127"/>
                    <a:pt x="100182" y="33394"/>
                    <a:pt x="127875" y="20362"/>
                  </a:cubicBezTo>
                  <a:cubicBezTo>
                    <a:pt x="155568" y="7330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2716"/>
                  </a:cubicBezTo>
                  <a:cubicBezTo>
                    <a:pt x="405616" y="83078"/>
                    <a:pt x="420277" y="106698"/>
                    <a:pt x="430050" y="134391"/>
                  </a:cubicBezTo>
                  <a:cubicBezTo>
                    <a:pt x="439824" y="162083"/>
                    <a:pt x="444711" y="191405"/>
                    <a:pt x="444711" y="223985"/>
                  </a:cubicBezTo>
                  <a:cubicBezTo>
                    <a:pt x="444711" y="241903"/>
                    <a:pt x="443897" y="258193"/>
                    <a:pt x="441453" y="274483"/>
                  </a:cubicBezTo>
                  <a:cubicBezTo>
                    <a:pt x="438195" y="290773"/>
                    <a:pt x="434937" y="306248"/>
                    <a:pt x="431679" y="321723"/>
                  </a:cubicBezTo>
                  <a:close/>
                  <a:moveTo>
                    <a:pt x="228057" y="100182"/>
                  </a:moveTo>
                  <a:cubicBezTo>
                    <a:pt x="173486" y="100182"/>
                    <a:pt x="143350" y="141721"/>
                    <a:pt x="139278" y="224799"/>
                  </a:cubicBezTo>
                  <a:lnTo>
                    <a:pt x="314393" y="224799"/>
                  </a:lnTo>
                  <a:lnTo>
                    <a:pt x="314393" y="211767"/>
                  </a:lnTo>
                  <a:cubicBezTo>
                    <a:pt x="314393" y="177559"/>
                    <a:pt x="307062" y="150681"/>
                    <a:pt x="293216" y="130318"/>
                  </a:cubicBezTo>
                  <a:cubicBezTo>
                    <a:pt x="279370" y="109956"/>
                    <a:pt x="257379" y="100182"/>
                    <a:pt x="228057" y="100182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"/>
            <p:cNvSpPr/>
            <p:nvPr/>
          </p:nvSpPr>
          <p:spPr>
            <a:xfrm>
              <a:off x="5614636" y="2775779"/>
              <a:ext cx="359189" cy="537562"/>
            </a:xfrm>
            <a:custGeom>
              <a:avLst/>
              <a:gdLst/>
              <a:ahLst/>
              <a:cxnLst/>
              <a:rect l="l" t="t" r="r" b="b"/>
              <a:pathLst>
                <a:path w="359189" h="537562" extrusionOk="0">
                  <a:moveTo>
                    <a:pt x="0" y="71675"/>
                  </a:moveTo>
                  <a:cubicBezTo>
                    <a:pt x="2443" y="58643"/>
                    <a:pt x="8959" y="45611"/>
                    <a:pt x="17104" y="31765"/>
                  </a:cubicBezTo>
                  <a:cubicBezTo>
                    <a:pt x="26064" y="17919"/>
                    <a:pt x="35023" y="7331"/>
                    <a:pt x="43982" y="0"/>
                  </a:cubicBezTo>
                  <a:cubicBezTo>
                    <a:pt x="100997" y="7331"/>
                    <a:pt x="140092" y="39096"/>
                    <a:pt x="161269" y="95295"/>
                  </a:cubicBezTo>
                  <a:cubicBezTo>
                    <a:pt x="188147" y="32580"/>
                    <a:pt x="232944" y="1629"/>
                    <a:pt x="295660" y="1629"/>
                  </a:cubicBezTo>
                  <a:cubicBezTo>
                    <a:pt x="319280" y="1629"/>
                    <a:pt x="339642" y="4072"/>
                    <a:pt x="359190" y="8959"/>
                  </a:cubicBezTo>
                  <a:cubicBezTo>
                    <a:pt x="359190" y="58643"/>
                    <a:pt x="347787" y="100997"/>
                    <a:pt x="324981" y="137649"/>
                  </a:cubicBezTo>
                  <a:cubicBezTo>
                    <a:pt x="314393" y="134391"/>
                    <a:pt x="298103" y="131947"/>
                    <a:pt x="276112" y="130318"/>
                  </a:cubicBezTo>
                  <a:cubicBezTo>
                    <a:pt x="235387" y="130318"/>
                    <a:pt x="201993" y="152310"/>
                    <a:pt x="176744" y="195477"/>
                  </a:cubicBezTo>
                  <a:lnTo>
                    <a:pt x="176744" y="532676"/>
                  </a:lnTo>
                  <a:cubicBezTo>
                    <a:pt x="155568" y="535934"/>
                    <a:pt x="132762" y="537563"/>
                    <a:pt x="108327" y="537563"/>
                  </a:cubicBezTo>
                  <a:cubicBezTo>
                    <a:pt x="83892" y="537563"/>
                    <a:pt x="60272" y="535934"/>
                    <a:pt x="38281" y="532676"/>
                  </a:cubicBezTo>
                  <a:lnTo>
                    <a:pt x="38281" y="180817"/>
                  </a:lnTo>
                  <a:cubicBezTo>
                    <a:pt x="39096" y="130318"/>
                    <a:pt x="26064" y="93666"/>
                    <a:pt x="0" y="7167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"/>
            <p:cNvSpPr/>
            <p:nvPr/>
          </p:nvSpPr>
          <p:spPr>
            <a:xfrm>
              <a:off x="6052017" y="2529803"/>
              <a:ext cx="454484" cy="785167"/>
            </a:xfrm>
            <a:custGeom>
              <a:avLst/>
              <a:gdLst/>
              <a:ahLst/>
              <a:cxnLst/>
              <a:rect l="l" t="t" r="r" b="b"/>
              <a:pathLst>
                <a:path w="454484" h="785167" extrusionOk="0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6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77837"/>
                  </a:lnTo>
                  <a:cubicBezTo>
                    <a:pt x="112399" y="781095"/>
                    <a:pt x="90408" y="782724"/>
                    <a:pt x="66788" y="782724"/>
                  </a:cubicBezTo>
                  <a:cubicBezTo>
                    <a:pt x="43168" y="782724"/>
                    <a:pt x="21177" y="781095"/>
                    <a:pt x="0" y="77783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4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8"/>
            <p:cNvSpPr/>
            <p:nvPr/>
          </p:nvSpPr>
          <p:spPr>
            <a:xfrm>
              <a:off x="4595710" y="3322301"/>
              <a:ext cx="136834" cy="138463"/>
            </a:xfrm>
            <a:custGeom>
              <a:avLst/>
              <a:gdLst/>
              <a:ahLst/>
              <a:cxnLst/>
              <a:rect l="l" t="t" r="r" b="b"/>
              <a:pathLst>
                <a:path w="136834" h="138463" extrusionOk="0">
                  <a:moveTo>
                    <a:pt x="9774" y="13846"/>
                  </a:moveTo>
                  <a:cubicBezTo>
                    <a:pt x="23620" y="4887"/>
                    <a:pt x="43982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1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4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8"/>
            <p:cNvSpPr/>
            <p:nvPr/>
          </p:nvSpPr>
          <p:spPr>
            <a:xfrm>
              <a:off x="4831097" y="3461579"/>
              <a:ext cx="456928" cy="540820"/>
            </a:xfrm>
            <a:custGeom>
              <a:avLst/>
              <a:gdLst/>
              <a:ahLst/>
              <a:cxnLst/>
              <a:rect l="l" t="t" r="r" b="b"/>
              <a:pathLst>
                <a:path w="456928" h="540820" extrusionOk="0">
                  <a:moveTo>
                    <a:pt x="434937" y="180817"/>
                  </a:moveTo>
                  <a:lnTo>
                    <a:pt x="434937" y="411317"/>
                  </a:lnTo>
                  <a:cubicBezTo>
                    <a:pt x="434937" y="456114"/>
                    <a:pt x="442268" y="489508"/>
                    <a:pt x="456929" y="511499"/>
                  </a:cubicBezTo>
                  <a:cubicBezTo>
                    <a:pt x="434123" y="531047"/>
                    <a:pt x="407245" y="540821"/>
                    <a:pt x="375480" y="540821"/>
                  </a:cubicBezTo>
                  <a:cubicBezTo>
                    <a:pt x="345344" y="540821"/>
                    <a:pt x="324167" y="534305"/>
                    <a:pt x="312764" y="520459"/>
                  </a:cubicBezTo>
                  <a:cubicBezTo>
                    <a:pt x="301361" y="506612"/>
                    <a:pt x="295660" y="485436"/>
                    <a:pt x="295660" y="455299"/>
                  </a:cubicBezTo>
                  <a:lnTo>
                    <a:pt x="295660" y="209324"/>
                  </a:lnTo>
                  <a:cubicBezTo>
                    <a:pt x="295660" y="177559"/>
                    <a:pt x="291587" y="155568"/>
                    <a:pt x="284257" y="142536"/>
                  </a:cubicBezTo>
                  <a:cubicBezTo>
                    <a:pt x="276112" y="129504"/>
                    <a:pt x="262266" y="123802"/>
                    <a:pt x="241089" y="123802"/>
                  </a:cubicBezTo>
                  <a:cubicBezTo>
                    <a:pt x="203622" y="123802"/>
                    <a:pt x="168599" y="140907"/>
                    <a:pt x="136834" y="174301"/>
                  </a:cubicBezTo>
                  <a:lnTo>
                    <a:pt x="136834" y="533491"/>
                  </a:lnTo>
                  <a:cubicBezTo>
                    <a:pt x="126246" y="535934"/>
                    <a:pt x="114843" y="536748"/>
                    <a:pt x="103440" y="537563"/>
                  </a:cubicBezTo>
                  <a:cubicBezTo>
                    <a:pt x="92037" y="538378"/>
                    <a:pt x="79820" y="538378"/>
                    <a:pt x="68417" y="538378"/>
                  </a:cubicBezTo>
                  <a:cubicBezTo>
                    <a:pt x="56200" y="538378"/>
                    <a:pt x="44797" y="538378"/>
                    <a:pt x="33394" y="537563"/>
                  </a:cubicBezTo>
                  <a:cubicBezTo>
                    <a:pt x="21991" y="536748"/>
                    <a:pt x="10588" y="535120"/>
                    <a:pt x="0" y="533491"/>
                  </a:cubicBezTo>
                  <a:lnTo>
                    <a:pt x="0" y="10588"/>
                  </a:lnTo>
                  <a:lnTo>
                    <a:pt x="6516" y="3258"/>
                  </a:lnTo>
                  <a:lnTo>
                    <a:pt x="59458" y="3258"/>
                  </a:lnTo>
                  <a:cubicBezTo>
                    <a:pt x="98553" y="3258"/>
                    <a:pt x="123802" y="24435"/>
                    <a:pt x="133576" y="66788"/>
                  </a:cubicBezTo>
                  <a:cubicBezTo>
                    <a:pt x="184889" y="22806"/>
                    <a:pt x="236202" y="0"/>
                    <a:pt x="286700" y="0"/>
                  </a:cubicBezTo>
                  <a:cubicBezTo>
                    <a:pt x="337199" y="0"/>
                    <a:pt x="374665" y="16290"/>
                    <a:pt x="399100" y="48869"/>
                  </a:cubicBezTo>
                  <a:cubicBezTo>
                    <a:pt x="422720" y="81449"/>
                    <a:pt x="434937" y="125431"/>
                    <a:pt x="434937" y="180817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8"/>
            <p:cNvSpPr/>
            <p:nvPr/>
          </p:nvSpPr>
          <p:spPr>
            <a:xfrm>
              <a:off x="5529114" y="3460765"/>
              <a:ext cx="461815" cy="548965"/>
            </a:xfrm>
            <a:custGeom>
              <a:avLst/>
              <a:gdLst/>
              <a:ahLst/>
              <a:cxnLst/>
              <a:rect l="l" t="t" r="r" b="b"/>
              <a:pathLst>
                <a:path w="461815" h="548965" extrusionOk="0">
                  <a:moveTo>
                    <a:pt x="461816" y="471589"/>
                  </a:moveTo>
                  <a:cubicBezTo>
                    <a:pt x="458558" y="483807"/>
                    <a:pt x="452042" y="497653"/>
                    <a:pt x="443082" y="511499"/>
                  </a:cubicBezTo>
                  <a:cubicBezTo>
                    <a:pt x="434123" y="525346"/>
                    <a:pt x="424349" y="535934"/>
                    <a:pt x="415390" y="543265"/>
                  </a:cubicBezTo>
                  <a:cubicBezTo>
                    <a:pt x="369778" y="537563"/>
                    <a:pt x="336384" y="518015"/>
                    <a:pt x="315207" y="482992"/>
                  </a:cubicBezTo>
                  <a:cubicBezTo>
                    <a:pt x="269596" y="526975"/>
                    <a:pt x="219098" y="548966"/>
                    <a:pt x="165341" y="548966"/>
                  </a:cubicBezTo>
                  <a:cubicBezTo>
                    <a:pt x="137649" y="548966"/>
                    <a:pt x="114028" y="544893"/>
                    <a:pt x="92852" y="535934"/>
                  </a:cubicBezTo>
                  <a:cubicBezTo>
                    <a:pt x="71675" y="526975"/>
                    <a:pt x="54571" y="515572"/>
                    <a:pt x="40724" y="500911"/>
                  </a:cubicBezTo>
                  <a:cubicBezTo>
                    <a:pt x="26878" y="486250"/>
                    <a:pt x="17104" y="469146"/>
                    <a:pt x="9774" y="450413"/>
                  </a:cubicBezTo>
                  <a:cubicBezTo>
                    <a:pt x="3258" y="431679"/>
                    <a:pt x="0" y="412132"/>
                    <a:pt x="0" y="391769"/>
                  </a:cubicBezTo>
                  <a:cubicBezTo>
                    <a:pt x="0" y="362448"/>
                    <a:pt x="4887" y="336384"/>
                    <a:pt x="15475" y="314393"/>
                  </a:cubicBezTo>
                  <a:cubicBezTo>
                    <a:pt x="26064" y="292402"/>
                    <a:pt x="39910" y="273668"/>
                    <a:pt x="58643" y="259008"/>
                  </a:cubicBezTo>
                  <a:cubicBezTo>
                    <a:pt x="77376" y="244347"/>
                    <a:pt x="99368" y="232944"/>
                    <a:pt x="123802" y="225614"/>
                  </a:cubicBezTo>
                  <a:cubicBezTo>
                    <a:pt x="149052" y="218283"/>
                    <a:pt x="175930" y="214211"/>
                    <a:pt x="206066" y="214211"/>
                  </a:cubicBezTo>
                  <a:cubicBezTo>
                    <a:pt x="244347" y="214211"/>
                    <a:pt x="273668" y="215025"/>
                    <a:pt x="294845" y="217469"/>
                  </a:cubicBezTo>
                  <a:lnTo>
                    <a:pt x="294845" y="188147"/>
                  </a:lnTo>
                  <a:cubicBezTo>
                    <a:pt x="294845" y="135205"/>
                    <a:pt x="268781" y="108327"/>
                    <a:pt x="216654" y="108327"/>
                  </a:cubicBezTo>
                  <a:cubicBezTo>
                    <a:pt x="181631" y="108327"/>
                    <a:pt x="127875" y="120545"/>
                    <a:pt x="56200" y="144979"/>
                  </a:cubicBezTo>
                  <a:cubicBezTo>
                    <a:pt x="36652" y="122988"/>
                    <a:pt x="24435" y="90408"/>
                    <a:pt x="20362" y="47241"/>
                  </a:cubicBezTo>
                  <a:cubicBezTo>
                    <a:pt x="95295" y="15475"/>
                    <a:pt x="171857" y="0"/>
                    <a:pt x="251677" y="0"/>
                  </a:cubicBezTo>
                  <a:cubicBezTo>
                    <a:pt x="304619" y="0"/>
                    <a:pt x="347787" y="14661"/>
                    <a:pt x="381995" y="43982"/>
                  </a:cubicBezTo>
                  <a:cubicBezTo>
                    <a:pt x="416204" y="73304"/>
                    <a:pt x="432494" y="118101"/>
                    <a:pt x="432494" y="177559"/>
                  </a:cubicBezTo>
                  <a:lnTo>
                    <a:pt x="432494" y="393399"/>
                  </a:lnTo>
                  <a:cubicBezTo>
                    <a:pt x="432494" y="430865"/>
                    <a:pt x="442268" y="456114"/>
                    <a:pt x="461816" y="471589"/>
                  </a:cubicBezTo>
                  <a:close/>
                  <a:moveTo>
                    <a:pt x="195477" y="444711"/>
                  </a:moveTo>
                  <a:cubicBezTo>
                    <a:pt x="230501" y="444711"/>
                    <a:pt x="263894" y="429236"/>
                    <a:pt x="294845" y="398285"/>
                  </a:cubicBezTo>
                  <a:lnTo>
                    <a:pt x="294845" y="307063"/>
                  </a:lnTo>
                  <a:cubicBezTo>
                    <a:pt x="283442" y="306248"/>
                    <a:pt x="272854" y="305434"/>
                    <a:pt x="262266" y="304619"/>
                  </a:cubicBezTo>
                  <a:cubicBezTo>
                    <a:pt x="251677" y="303805"/>
                    <a:pt x="241089" y="303805"/>
                    <a:pt x="231315" y="303805"/>
                  </a:cubicBezTo>
                  <a:cubicBezTo>
                    <a:pt x="200364" y="303805"/>
                    <a:pt x="176744" y="309506"/>
                    <a:pt x="160454" y="320909"/>
                  </a:cubicBezTo>
                  <a:cubicBezTo>
                    <a:pt x="144165" y="332312"/>
                    <a:pt x="136020" y="351859"/>
                    <a:pt x="136020" y="377923"/>
                  </a:cubicBezTo>
                  <a:cubicBezTo>
                    <a:pt x="136020" y="399100"/>
                    <a:pt x="140907" y="415390"/>
                    <a:pt x="151495" y="426792"/>
                  </a:cubicBezTo>
                  <a:cubicBezTo>
                    <a:pt x="162083" y="438195"/>
                    <a:pt x="177559" y="444711"/>
                    <a:pt x="195477" y="444711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"/>
            <p:cNvSpPr/>
            <p:nvPr/>
          </p:nvSpPr>
          <p:spPr>
            <a:xfrm>
              <a:off x="6048759" y="3459950"/>
              <a:ext cx="428421" cy="549780"/>
            </a:xfrm>
            <a:custGeom>
              <a:avLst/>
              <a:gdLst/>
              <a:ahLst/>
              <a:cxnLst/>
              <a:rect l="l" t="t" r="r" b="b"/>
              <a:pathLst>
                <a:path w="428421" h="549780" extrusionOk="0">
                  <a:moveTo>
                    <a:pt x="302175" y="231315"/>
                  </a:moveTo>
                  <a:cubicBezTo>
                    <a:pt x="302175" y="189776"/>
                    <a:pt x="297289" y="158011"/>
                    <a:pt x="286700" y="136020"/>
                  </a:cubicBezTo>
                  <a:cubicBezTo>
                    <a:pt x="276926" y="114029"/>
                    <a:pt x="255750" y="103440"/>
                    <a:pt x="225613" y="103440"/>
                  </a:cubicBezTo>
                  <a:cubicBezTo>
                    <a:pt x="169414" y="103440"/>
                    <a:pt x="141721" y="161269"/>
                    <a:pt x="141721" y="276926"/>
                  </a:cubicBezTo>
                  <a:cubicBezTo>
                    <a:pt x="141721" y="333941"/>
                    <a:pt x="149866" y="375480"/>
                    <a:pt x="166156" y="401543"/>
                  </a:cubicBezTo>
                  <a:cubicBezTo>
                    <a:pt x="182446" y="427607"/>
                    <a:pt x="208509" y="440639"/>
                    <a:pt x="244347" y="440639"/>
                  </a:cubicBezTo>
                  <a:cubicBezTo>
                    <a:pt x="262265" y="440639"/>
                    <a:pt x="281813" y="436566"/>
                    <a:pt x="302990" y="429236"/>
                  </a:cubicBezTo>
                  <a:cubicBezTo>
                    <a:pt x="324167" y="421906"/>
                    <a:pt x="346158" y="409688"/>
                    <a:pt x="368149" y="392584"/>
                  </a:cubicBezTo>
                  <a:cubicBezTo>
                    <a:pt x="379552" y="399914"/>
                    <a:pt x="390140" y="411317"/>
                    <a:pt x="401543" y="426793"/>
                  </a:cubicBezTo>
                  <a:cubicBezTo>
                    <a:pt x="412131" y="442268"/>
                    <a:pt x="419462" y="457743"/>
                    <a:pt x="421905" y="471590"/>
                  </a:cubicBezTo>
                  <a:cubicBezTo>
                    <a:pt x="398285" y="495210"/>
                    <a:pt x="368964" y="514757"/>
                    <a:pt x="333941" y="528604"/>
                  </a:cubicBezTo>
                  <a:cubicBezTo>
                    <a:pt x="298917" y="543265"/>
                    <a:pt x="262265" y="549780"/>
                    <a:pt x="224799" y="549780"/>
                  </a:cubicBezTo>
                  <a:cubicBezTo>
                    <a:pt x="150681" y="549780"/>
                    <a:pt x="94481" y="524531"/>
                    <a:pt x="57014" y="474847"/>
                  </a:cubicBezTo>
                  <a:cubicBezTo>
                    <a:pt x="18733" y="425164"/>
                    <a:pt x="0" y="355932"/>
                    <a:pt x="0" y="268781"/>
                  </a:cubicBezTo>
                  <a:cubicBezTo>
                    <a:pt x="0" y="223985"/>
                    <a:pt x="6516" y="184889"/>
                    <a:pt x="18733" y="151495"/>
                  </a:cubicBezTo>
                  <a:cubicBezTo>
                    <a:pt x="30950" y="118101"/>
                    <a:pt x="48055" y="90408"/>
                    <a:pt x="69232" y="67603"/>
                  </a:cubicBezTo>
                  <a:cubicBezTo>
                    <a:pt x="90408" y="45611"/>
                    <a:pt x="114843" y="28507"/>
                    <a:pt x="141721" y="17104"/>
                  </a:cubicBezTo>
                  <a:cubicBezTo>
                    <a:pt x="168599" y="5702"/>
                    <a:pt x="197106" y="0"/>
                    <a:pt x="226428" y="0"/>
                  </a:cubicBezTo>
                  <a:cubicBezTo>
                    <a:pt x="257378" y="0"/>
                    <a:pt x="285071" y="4072"/>
                    <a:pt x="310320" y="13032"/>
                  </a:cubicBezTo>
                  <a:cubicBezTo>
                    <a:pt x="335569" y="21991"/>
                    <a:pt x="356746" y="33394"/>
                    <a:pt x="373851" y="48869"/>
                  </a:cubicBezTo>
                  <a:cubicBezTo>
                    <a:pt x="390955" y="63530"/>
                    <a:pt x="404801" y="81449"/>
                    <a:pt x="413760" y="101811"/>
                  </a:cubicBezTo>
                  <a:cubicBezTo>
                    <a:pt x="423534" y="122173"/>
                    <a:pt x="428421" y="143350"/>
                    <a:pt x="428421" y="165341"/>
                  </a:cubicBezTo>
                  <a:cubicBezTo>
                    <a:pt x="428421" y="187333"/>
                    <a:pt x="422720" y="205251"/>
                    <a:pt x="411317" y="217469"/>
                  </a:cubicBezTo>
                  <a:cubicBezTo>
                    <a:pt x="399914" y="229686"/>
                    <a:pt x="381995" y="236202"/>
                    <a:pt x="359190" y="236202"/>
                  </a:cubicBezTo>
                  <a:cubicBezTo>
                    <a:pt x="336384" y="237016"/>
                    <a:pt x="317651" y="234573"/>
                    <a:pt x="302175" y="231315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"/>
            <p:cNvSpPr/>
            <p:nvPr/>
          </p:nvSpPr>
          <p:spPr>
            <a:xfrm>
              <a:off x="6504058" y="3320673"/>
              <a:ext cx="355931" cy="678469"/>
            </a:xfrm>
            <a:custGeom>
              <a:avLst/>
              <a:gdLst/>
              <a:ahLst/>
              <a:cxnLst/>
              <a:rect l="l" t="t" r="r" b="b"/>
              <a:pathLst>
                <a:path w="355931" h="678469" extrusionOk="0">
                  <a:moveTo>
                    <a:pt x="349416" y="139277"/>
                  </a:moveTo>
                  <a:cubicBezTo>
                    <a:pt x="353488" y="156382"/>
                    <a:pt x="355932" y="172672"/>
                    <a:pt x="355932" y="188961"/>
                  </a:cubicBezTo>
                  <a:cubicBezTo>
                    <a:pt x="355932" y="205251"/>
                    <a:pt x="353488" y="221541"/>
                    <a:pt x="349416" y="238645"/>
                  </a:cubicBezTo>
                  <a:lnTo>
                    <a:pt x="221541" y="236202"/>
                  </a:lnTo>
                  <a:lnTo>
                    <a:pt x="221541" y="522902"/>
                  </a:lnTo>
                  <a:cubicBezTo>
                    <a:pt x="221541" y="555482"/>
                    <a:pt x="237016" y="571771"/>
                    <a:pt x="267152" y="571771"/>
                  </a:cubicBezTo>
                  <a:lnTo>
                    <a:pt x="332312" y="571771"/>
                  </a:lnTo>
                  <a:cubicBezTo>
                    <a:pt x="339642" y="592948"/>
                    <a:pt x="342900" y="613310"/>
                    <a:pt x="342900" y="632044"/>
                  </a:cubicBezTo>
                  <a:cubicBezTo>
                    <a:pt x="342900" y="650777"/>
                    <a:pt x="342085" y="663809"/>
                    <a:pt x="339642" y="668696"/>
                  </a:cubicBezTo>
                  <a:cubicBezTo>
                    <a:pt x="296474" y="675212"/>
                    <a:pt x="254121" y="678470"/>
                    <a:pt x="212582" y="678470"/>
                  </a:cubicBezTo>
                  <a:cubicBezTo>
                    <a:pt x="127875" y="678470"/>
                    <a:pt x="85521" y="635302"/>
                    <a:pt x="85521" y="549780"/>
                  </a:cubicBezTo>
                  <a:lnTo>
                    <a:pt x="85521" y="237831"/>
                  </a:lnTo>
                  <a:lnTo>
                    <a:pt x="4887" y="238645"/>
                  </a:lnTo>
                  <a:cubicBezTo>
                    <a:pt x="1629" y="224799"/>
                    <a:pt x="0" y="207695"/>
                    <a:pt x="0" y="188961"/>
                  </a:cubicBezTo>
                  <a:cubicBezTo>
                    <a:pt x="0" y="170228"/>
                    <a:pt x="1629" y="153124"/>
                    <a:pt x="4887" y="139277"/>
                  </a:cubicBezTo>
                  <a:lnTo>
                    <a:pt x="85521" y="140092"/>
                  </a:lnTo>
                  <a:lnTo>
                    <a:pt x="85521" y="72490"/>
                  </a:lnTo>
                  <a:cubicBezTo>
                    <a:pt x="85521" y="41539"/>
                    <a:pt x="91223" y="31765"/>
                    <a:pt x="102626" y="18733"/>
                  </a:cubicBezTo>
                  <a:cubicBezTo>
                    <a:pt x="114028" y="5701"/>
                    <a:pt x="133576" y="0"/>
                    <a:pt x="160454" y="0"/>
                  </a:cubicBezTo>
                  <a:lnTo>
                    <a:pt x="213396" y="0"/>
                  </a:lnTo>
                  <a:lnTo>
                    <a:pt x="220727" y="6516"/>
                  </a:lnTo>
                  <a:lnTo>
                    <a:pt x="220727" y="140907"/>
                  </a:lnTo>
                  <a:lnTo>
                    <a:pt x="349416" y="139277"/>
                  </a:ln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"/>
            <p:cNvSpPr/>
            <p:nvPr/>
          </p:nvSpPr>
          <p:spPr>
            <a:xfrm>
              <a:off x="7171125" y="3460765"/>
              <a:ext cx="444711" cy="546522"/>
            </a:xfrm>
            <a:custGeom>
              <a:avLst/>
              <a:gdLst/>
              <a:ahLst/>
              <a:cxnLst/>
              <a:rect l="l" t="t" r="r" b="b"/>
              <a:pathLst>
                <a:path w="444711" h="546522" extrusionOk="0">
                  <a:moveTo>
                    <a:pt x="431679" y="317651"/>
                  </a:moveTo>
                  <a:lnTo>
                    <a:pt x="140092" y="317651"/>
                  </a:lnTo>
                  <a:cubicBezTo>
                    <a:pt x="142536" y="355932"/>
                    <a:pt x="151495" y="386068"/>
                    <a:pt x="166970" y="408059"/>
                  </a:cubicBezTo>
                  <a:cubicBezTo>
                    <a:pt x="182446" y="430051"/>
                    <a:pt x="210138" y="440639"/>
                    <a:pt x="250048" y="440639"/>
                  </a:cubicBezTo>
                  <a:cubicBezTo>
                    <a:pt x="290773" y="440639"/>
                    <a:pt x="338013" y="429236"/>
                    <a:pt x="390955" y="404801"/>
                  </a:cubicBezTo>
                  <a:cubicBezTo>
                    <a:pt x="411317" y="425978"/>
                    <a:pt x="424349" y="452856"/>
                    <a:pt x="430050" y="487065"/>
                  </a:cubicBezTo>
                  <a:cubicBezTo>
                    <a:pt x="373851" y="526975"/>
                    <a:pt x="306248" y="546522"/>
                    <a:pt x="227242" y="546522"/>
                  </a:cubicBezTo>
                  <a:cubicBezTo>
                    <a:pt x="152310" y="546522"/>
                    <a:pt x="96110" y="523717"/>
                    <a:pt x="57829" y="478105"/>
                  </a:cubicBezTo>
                  <a:cubicBezTo>
                    <a:pt x="19548" y="432494"/>
                    <a:pt x="0" y="364891"/>
                    <a:pt x="0" y="275298"/>
                  </a:cubicBezTo>
                  <a:cubicBezTo>
                    <a:pt x="0" y="233759"/>
                    <a:pt x="4887" y="195477"/>
                    <a:pt x="14661" y="162083"/>
                  </a:cubicBezTo>
                  <a:cubicBezTo>
                    <a:pt x="24435" y="128689"/>
                    <a:pt x="39095" y="99368"/>
                    <a:pt x="57829" y="75748"/>
                  </a:cubicBezTo>
                  <a:cubicBezTo>
                    <a:pt x="76562" y="52127"/>
                    <a:pt x="100182" y="33394"/>
                    <a:pt x="127875" y="19548"/>
                  </a:cubicBezTo>
                  <a:cubicBezTo>
                    <a:pt x="155568" y="6516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1901"/>
                  </a:cubicBezTo>
                  <a:cubicBezTo>
                    <a:pt x="405616" y="81449"/>
                    <a:pt x="420277" y="105069"/>
                    <a:pt x="430050" y="131947"/>
                  </a:cubicBezTo>
                  <a:cubicBezTo>
                    <a:pt x="439824" y="158825"/>
                    <a:pt x="444711" y="188962"/>
                    <a:pt x="444711" y="220727"/>
                  </a:cubicBezTo>
                  <a:cubicBezTo>
                    <a:pt x="444711" y="237831"/>
                    <a:pt x="443897" y="254935"/>
                    <a:pt x="441453" y="270411"/>
                  </a:cubicBezTo>
                  <a:cubicBezTo>
                    <a:pt x="438195" y="286700"/>
                    <a:pt x="434937" y="302176"/>
                    <a:pt x="431679" y="317651"/>
                  </a:cubicBezTo>
                  <a:close/>
                  <a:moveTo>
                    <a:pt x="228057" y="98553"/>
                  </a:moveTo>
                  <a:cubicBezTo>
                    <a:pt x="173486" y="98553"/>
                    <a:pt x="143350" y="139278"/>
                    <a:pt x="139278" y="221541"/>
                  </a:cubicBezTo>
                  <a:lnTo>
                    <a:pt x="314393" y="221541"/>
                  </a:lnTo>
                  <a:lnTo>
                    <a:pt x="314393" y="209324"/>
                  </a:lnTo>
                  <a:cubicBezTo>
                    <a:pt x="314393" y="175930"/>
                    <a:pt x="307063" y="149052"/>
                    <a:pt x="293216" y="128689"/>
                  </a:cubicBezTo>
                  <a:cubicBezTo>
                    <a:pt x="279370" y="109142"/>
                    <a:pt x="257379" y="98553"/>
                    <a:pt x="228057" y="98553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"/>
            <p:cNvSpPr/>
            <p:nvPr/>
          </p:nvSpPr>
          <p:spPr>
            <a:xfrm>
              <a:off x="4594081" y="3519408"/>
              <a:ext cx="138463" cy="481363"/>
            </a:xfrm>
            <a:custGeom>
              <a:avLst/>
              <a:gdLst/>
              <a:ahLst/>
              <a:cxnLst/>
              <a:rect l="l" t="t" r="r" b="b"/>
              <a:pathLst>
                <a:path w="138463" h="481363" extrusionOk="0">
                  <a:moveTo>
                    <a:pt x="68417" y="0"/>
                  </a:moveTo>
                  <a:cubicBezTo>
                    <a:pt x="80634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34308"/>
                  </a:lnTo>
                  <a:lnTo>
                    <a:pt x="138463" y="139278"/>
                  </a:lnTo>
                  <a:lnTo>
                    <a:pt x="138463" y="476476"/>
                  </a:lnTo>
                  <a:cubicBezTo>
                    <a:pt x="127874" y="478105"/>
                    <a:pt x="116472" y="479734"/>
                    <a:pt x="105069" y="480549"/>
                  </a:cubicBezTo>
                  <a:cubicBezTo>
                    <a:pt x="93666" y="481363"/>
                    <a:pt x="81448" y="481363"/>
                    <a:pt x="70046" y="481363"/>
                  </a:cubicBezTo>
                  <a:cubicBezTo>
                    <a:pt x="57828" y="481363"/>
                    <a:pt x="46425" y="481363"/>
                    <a:pt x="35023" y="480549"/>
                  </a:cubicBezTo>
                  <a:cubicBezTo>
                    <a:pt x="23620" y="479734"/>
                    <a:pt x="12217" y="478920"/>
                    <a:pt x="814" y="476476"/>
                  </a:cubicBezTo>
                  <a:lnTo>
                    <a:pt x="814" y="380892"/>
                  </a:lnTo>
                  <a:lnTo>
                    <a:pt x="0" y="381181"/>
                  </a:lnTo>
                  <a:lnTo>
                    <a:pt x="0" y="4887"/>
                  </a:lnTo>
                  <a:cubicBezTo>
                    <a:pt x="10588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"/>
            <p:cNvSpPr/>
            <p:nvPr/>
          </p:nvSpPr>
          <p:spPr>
            <a:xfrm>
              <a:off x="6945511" y="3518592"/>
              <a:ext cx="137649" cy="479734"/>
            </a:xfrm>
            <a:custGeom>
              <a:avLst/>
              <a:gdLst/>
              <a:ahLst/>
              <a:cxnLst/>
              <a:rect l="l" t="t" r="r" b="b"/>
              <a:pathLst>
                <a:path w="137649" h="479734" extrusionOk="0">
                  <a:moveTo>
                    <a:pt x="68417" y="0"/>
                  </a:moveTo>
                  <a:cubicBezTo>
                    <a:pt x="80635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53938"/>
                  </a:lnTo>
                  <a:lnTo>
                    <a:pt x="137649" y="344529"/>
                  </a:lnTo>
                  <a:lnTo>
                    <a:pt x="137649" y="475662"/>
                  </a:lnTo>
                  <a:cubicBezTo>
                    <a:pt x="127060" y="477291"/>
                    <a:pt x="115658" y="478919"/>
                    <a:pt x="104255" y="478919"/>
                  </a:cubicBezTo>
                  <a:cubicBezTo>
                    <a:pt x="92852" y="479734"/>
                    <a:pt x="80635" y="479734"/>
                    <a:pt x="69232" y="479734"/>
                  </a:cubicBezTo>
                  <a:cubicBezTo>
                    <a:pt x="57014" y="479734"/>
                    <a:pt x="45611" y="479734"/>
                    <a:pt x="34209" y="478919"/>
                  </a:cubicBezTo>
                  <a:cubicBezTo>
                    <a:pt x="22806" y="478105"/>
                    <a:pt x="11403" y="477291"/>
                    <a:pt x="0" y="475662"/>
                  </a:cubicBezTo>
                  <a:lnTo>
                    <a:pt x="0" y="395842"/>
                  </a:lnTo>
                  <a:lnTo>
                    <a:pt x="0" y="195477"/>
                  </a:lnTo>
                  <a:lnTo>
                    <a:pt x="0" y="4887"/>
                  </a:lnTo>
                  <a:cubicBezTo>
                    <a:pt x="10589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"/>
            <p:cNvSpPr/>
            <p:nvPr/>
          </p:nvSpPr>
          <p:spPr>
            <a:xfrm>
              <a:off x="6945511" y="3322301"/>
              <a:ext cx="136834" cy="138463"/>
            </a:xfrm>
            <a:custGeom>
              <a:avLst/>
              <a:gdLst/>
              <a:ahLst/>
              <a:cxnLst/>
              <a:rect l="l" t="t" r="r" b="b"/>
              <a:pathLst>
                <a:path w="136834" h="138463" extrusionOk="0">
                  <a:moveTo>
                    <a:pt x="9774" y="13846"/>
                  </a:moveTo>
                  <a:cubicBezTo>
                    <a:pt x="23620" y="4887"/>
                    <a:pt x="43983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2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5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3">
          <p15:clr>
            <a:srgbClr val="A4A3A4"/>
          </p15:clr>
        </p15:guide>
        <p15:guide id="2" pos="388">
          <p15:clr>
            <a:srgbClr val="A4A3A4"/>
          </p15:clr>
        </p15:guide>
        <p15:guide id="3" orient="horz" pos="384">
          <p15:clr>
            <a:srgbClr val="A4A3A4"/>
          </p15:clr>
        </p15:guide>
        <p15:guide id="4" orient="horz" pos="687">
          <p15:clr>
            <a:srgbClr val="A4A3A4"/>
          </p15:clr>
        </p15:guide>
        <p15:guide id="5" pos="7680">
          <p15:clr>
            <a:srgbClr val="F26B43"/>
          </p15:clr>
        </p15:guide>
        <p15:guide id="6" orient="horz" pos="4320">
          <p15:clr>
            <a:srgbClr val="F26B43"/>
          </p15:clr>
        </p15:guide>
        <p15:guide id="7">
          <p15:clr>
            <a:srgbClr val="F26B43"/>
          </p15:clr>
        </p15:guide>
        <p15:guide id="8" orient="horz">
          <p15:clr>
            <a:srgbClr val="F26B43"/>
          </p15:clr>
        </p15:guide>
        <p15:guide id="9" orient="horz" pos="3929">
          <p15:clr>
            <a:srgbClr val="A4A3A4"/>
          </p15:clr>
        </p15:guide>
        <p15:guide id="10" pos="7287">
          <p15:clr>
            <a:srgbClr val="A4A3A4"/>
          </p15:clr>
        </p15:guide>
        <p15:guide id="11" orient="horz" pos="4190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VE 3.jpg">
            <a:extLst>
              <a:ext uri="{FF2B5EF4-FFF2-40B4-BE49-F238E27FC236}">
                <a16:creationId xmlns:a16="http://schemas.microsoft.com/office/drawing/2014/main" id="{3DBEEC98-99F7-10D7-8244-CBCA36AE9F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85320"/>
            <a:ext cx="12169697" cy="9096297"/>
          </a:xfrm>
          <a:prstGeom prst="rect">
            <a:avLst/>
          </a:prstGeom>
        </p:spPr>
      </p:pic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02E7F9F-FCC1-2A89-13C5-CA8EE1C7C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2287" y="5478879"/>
            <a:ext cx="9740900" cy="1003300"/>
          </a:xfrm>
        </p:spPr>
        <p:txBody>
          <a:bodyPr/>
          <a:lstStyle/>
          <a:p>
            <a:r>
              <a:rPr lang="nl-NL" dirty="0"/>
              <a:t>    Alle kinderen naar school</a:t>
            </a:r>
          </a:p>
        </p:txBody>
      </p:sp>
      <p:sp>
        <p:nvSpPr>
          <p:cNvPr id="385" name="Google Shape;385;g25dba30e748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 dirty="0"/>
          </a:p>
        </p:txBody>
      </p:sp>
      <p:sp>
        <p:nvSpPr>
          <p:cNvPr id="386" name="Google Shape;386;g25dba30e748_0_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3" name="Afbeelding 2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E005C75B-F898-C171-8BCB-3F152176B4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73" y="5481516"/>
            <a:ext cx="1145906" cy="10038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AVE 5.jpg">
            <a:extLst>
              <a:ext uri="{FF2B5EF4-FFF2-40B4-BE49-F238E27FC236}">
                <a16:creationId xmlns:a16="http://schemas.microsoft.com/office/drawing/2014/main" id="{8FAF1C2E-8334-89A5-E4A1-79A03DD87842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950" y="609600"/>
            <a:ext cx="10952162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0503A-D945-62E0-6E39-4AFFA66AE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1581" y="4622800"/>
            <a:ext cx="10338547" cy="10033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600" dirty="0"/>
              <a:t>In India </a:t>
            </a:r>
            <a:r>
              <a:rPr lang="en-US" sz="2600" dirty="0" err="1"/>
              <a:t>zijn</a:t>
            </a:r>
            <a:r>
              <a:rPr lang="en-US" sz="2600" dirty="0"/>
              <a:t> </a:t>
            </a:r>
            <a:r>
              <a:rPr lang="en-US" sz="2600" dirty="0" err="1"/>
              <a:t>tienduizenden</a:t>
            </a:r>
            <a:r>
              <a:rPr lang="en-US" sz="2600" dirty="0"/>
              <a:t> </a:t>
            </a:r>
            <a:r>
              <a:rPr lang="en-US" sz="2600" dirty="0" err="1"/>
              <a:t>gezinnen</a:t>
            </a:r>
            <a:r>
              <a:rPr lang="en-US" sz="2600" dirty="0"/>
              <a:t> </a:t>
            </a:r>
            <a:r>
              <a:rPr lang="en-US" sz="2600" dirty="0" err="1"/>
              <a:t>vanwege</a:t>
            </a:r>
            <a:r>
              <a:rPr lang="en-US" sz="2600" dirty="0"/>
              <a:t> </a:t>
            </a:r>
            <a:r>
              <a:rPr lang="en-US" sz="2600" dirty="0" err="1"/>
              <a:t>armoede</a:t>
            </a:r>
            <a:r>
              <a:rPr lang="en-US" sz="2600" dirty="0"/>
              <a:t> </a:t>
            </a:r>
            <a:r>
              <a:rPr lang="en-US" sz="2600" dirty="0" err="1"/>
              <a:t>naar</a:t>
            </a:r>
            <a:r>
              <a:rPr lang="en-US" sz="2600" dirty="0"/>
              <a:t> de </a:t>
            </a:r>
            <a:r>
              <a:rPr lang="en-US" sz="2600" dirty="0" err="1"/>
              <a:t>textielstad</a:t>
            </a:r>
            <a:r>
              <a:rPr lang="en-US" sz="2600" dirty="0"/>
              <a:t> Tirupur </a:t>
            </a:r>
            <a:r>
              <a:rPr lang="en-US" sz="2600" dirty="0" err="1"/>
              <a:t>getrokken</a:t>
            </a:r>
            <a:r>
              <a:rPr lang="en-US" sz="2600" dirty="0"/>
              <a:t>, op </a:t>
            </a:r>
            <a:r>
              <a:rPr lang="en-US" sz="2600" dirty="0" err="1"/>
              <a:t>zoek</a:t>
            </a:r>
            <a:r>
              <a:rPr lang="en-US" sz="2600" dirty="0"/>
              <a:t> </a:t>
            </a:r>
            <a:r>
              <a:rPr lang="en-US" sz="2600" dirty="0" err="1"/>
              <a:t>naar</a:t>
            </a:r>
            <a:r>
              <a:rPr lang="en-US" sz="2600" dirty="0"/>
              <a:t> </a:t>
            </a:r>
            <a:r>
              <a:rPr lang="en-US" sz="2600" dirty="0" err="1"/>
              <a:t>werk</a:t>
            </a:r>
            <a:r>
              <a:rPr lang="en-US" sz="2600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0215BE-2BF5-AE24-E5BA-17160E86E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6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820A3-5574-4AD4-A68C-E9B8AB895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325" y="616226"/>
            <a:ext cx="3757614" cy="56268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Veel </a:t>
            </a:r>
            <a:r>
              <a:rPr lang="en-US" dirty="0" err="1">
                <a:solidFill>
                  <a:srgbClr val="FFFFFF"/>
                </a:solidFill>
              </a:rPr>
              <a:t>ouders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maken</a:t>
            </a:r>
            <a:endParaRPr lang="en-US" dirty="0" err="1"/>
          </a:p>
          <a:p>
            <a:r>
              <a:rPr lang="en-US" dirty="0" err="1">
                <a:solidFill>
                  <a:srgbClr val="FFFFFF"/>
                </a:solidFill>
              </a:rPr>
              <a:t>lange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werkdagen</a:t>
            </a:r>
            <a:endParaRPr lang="en-US" dirty="0" err="1"/>
          </a:p>
          <a:p>
            <a:r>
              <a:rPr lang="en-US" dirty="0"/>
              <a:t>in de</a:t>
            </a:r>
          </a:p>
          <a:p>
            <a:r>
              <a:rPr lang="en-US" dirty="0" err="1"/>
              <a:t>textielfabrieken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err="1"/>
              <a:t>Kinderen</a:t>
            </a:r>
            <a:r>
              <a:rPr lang="en-US" dirty="0"/>
              <a:t> </a:t>
            </a:r>
            <a:r>
              <a:rPr lang="en-US" err="1"/>
              <a:t>blijven</a:t>
            </a:r>
            <a:endParaRPr lang="en-US" dirty="0"/>
          </a:p>
          <a:p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thuis</a:t>
            </a:r>
            <a:endParaRPr lang="en-US" dirty="0"/>
          </a:p>
          <a:p>
            <a:r>
              <a:rPr lang="en-US" dirty="0"/>
              <a:t>achter.</a:t>
            </a:r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F4DCE3-FD6B-F246-962F-086FEDD4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huis industrie 1-1.jpg">
            <a:extLst>
              <a:ext uri="{FF2B5EF4-FFF2-40B4-BE49-F238E27FC236}">
                <a16:creationId xmlns:a16="http://schemas.microsoft.com/office/drawing/2014/main" id="{762ACE1A-BC1D-A629-EF0E-BCEAFA6F7E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781"/>
          <a:stretch>
            <a:fillRect/>
          </a:stretch>
        </p:blipFill>
        <p:spPr>
          <a:xfrm>
            <a:off x="3737113" y="617883"/>
            <a:ext cx="7560996" cy="56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5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4DA2E5D-1637-D2F1-97B8-C6E614A1AE5C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421" y="617071"/>
            <a:ext cx="11206162" cy="5754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2A32A-7F6E-6B52-F6F4-714FBCF27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8110" y="1051858"/>
            <a:ext cx="9740900" cy="1078007"/>
          </a:xfr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  </a:t>
            </a:r>
            <a:r>
              <a:rPr lang="en-US" sz="2600" err="1"/>
              <a:t>Omdat</a:t>
            </a:r>
            <a:r>
              <a:rPr lang="en-US" sz="2600" dirty="0"/>
              <a:t> </a:t>
            </a:r>
            <a:r>
              <a:rPr lang="en-US" sz="2600" err="1"/>
              <a:t>kinderen</a:t>
            </a:r>
            <a:r>
              <a:rPr lang="en-US" sz="2600" dirty="0"/>
              <a:t> </a:t>
            </a:r>
            <a:r>
              <a:rPr lang="en-US" sz="2600" err="1"/>
              <a:t>uit</a:t>
            </a:r>
            <a:r>
              <a:rPr lang="en-US" sz="2600" dirty="0"/>
              <a:t> </a:t>
            </a:r>
            <a:r>
              <a:rPr lang="en-US" sz="2600" err="1"/>
              <a:t>een</a:t>
            </a:r>
            <a:r>
              <a:rPr lang="en-US" sz="2600" dirty="0"/>
              <a:t> </a:t>
            </a:r>
            <a:r>
              <a:rPr lang="en-US" sz="2600" err="1"/>
              <a:t>andere</a:t>
            </a:r>
            <a:r>
              <a:rPr lang="en-US" sz="2600" dirty="0"/>
              <a:t> regio </a:t>
            </a:r>
            <a:r>
              <a:rPr lang="en-US" sz="2600" err="1"/>
              <a:t>komen</a:t>
            </a:r>
            <a:r>
              <a:rPr lang="en-US" sz="2600" dirty="0"/>
              <a:t>, </a:t>
            </a:r>
            <a:r>
              <a:rPr lang="en-US" sz="2600" err="1"/>
              <a:t>spreken</a:t>
            </a:r>
            <a:r>
              <a:rPr lang="en-US" sz="2600" dirty="0"/>
              <a:t> ze </a:t>
            </a:r>
            <a:r>
              <a:rPr lang="en-US" sz="2600" err="1"/>
              <a:t>niet</a:t>
            </a:r>
            <a:r>
              <a:rPr lang="en-US" sz="2600" dirty="0"/>
              <a:t> de </a:t>
            </a:r>
            <a:r>
              <a:rPr lang="en-US" sz="2600" err="1"/>
              <a:t>lokale</a:t>
            </a:r>
            <a:r>
              <a:rPr lang="en-US" sz="2600" dirty="0"/>
              <a:t> taal </a:t>
            </a:r>
            <a:r>
              <a:rPr lang="en-US" sz="2600" err="1"/>
              <a:t>en</a:t>
            </a:r>
            <a:r>
              <a:rPr lang="en-US" sz="2600" dirty="0"/>
              <a:t> </a:t>
            </a:r>
            <a:r>
              <a:rPr lang="en-US" sz="2600" err="1"/>
              <a:t>gaan</a:t>
            </a:r>
            <a:r>
              <a:rPr lang="en-US" sz="2600" dirty="0"/>
              <a:t> ze </a:t>
            </a:r>
            <a:r>
              <a:rPr lang="en-US" sz="2600" err="1"/>
              <a:t>niet</a:t>
            </a:r>
            <a:r>
              <a:rPr lang="en-US" sz="2600" dirty="0"/>
              <a:t> </a:t>
            </a:r>
            <a:r>
              <a:rPr lang="en-US" sz="2600" err="1"/>
              <a:t>naar</a:t>
            </a:r>
            <a:r>
              <a:rPr lang="en-US" sz="2600" dirty="0"/>
              <a:t> school.</a:t>
            </a:r>
            <a:r>
              <a:rPr lang="en-US" dirty="0"/>
              <a:t> 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9A9E05-6578-A38A-259A-FC3BFEFB9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2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9BE76-E4A2-A2D4-9CD8-B00786945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organisatie</a:t>
            </a:r>
            <a:endParaRPr lang="en-US" dirty="0"/>
          </a:p>
          <a:p>
            <a:r>
              <a:rPr lang="en-US" dirty="0"/>
              <a:t>SAVE </a:t>
            </a:r>
            <a:r>
              <a:rPr lang="en-US" dirty="0" err="1"/>
              <a:t>helpt</a:t>
            </a:r>
            <a:r>
              <a:rPr lang="en-US" dirty="0"/>
              <a:t> 200</a:t>
            </a:r>
          </a:p>
          <a:p>
            <a:r>
              <a:rPr lang="en-US" dirty="0" err="1"/>
              <a:t>migrantenkinderen</a:t>
            </a:r>
            <a:endParaRPr lang="en-US" dirty="0"/>
          </a:p>
          <a:p>
            <a:r>
              <a:rPr lang="en-US" dirty="0"/>
              <a:t>met </a:t>
            </a:r>
            <a:r>
              <a:rPr lang="en-US" dirty="0" err="1"/>
              <a:t>opvang</a:t>
            </a:r>
            <a:r>
              <a:rPr lang="en-US" dirty="0"/>
              <a:t> </a:t>
            </a:r>
            <a:r>
              <a:rPr lang="en-US" dirty="0" err="1"/>
              <a:t>en</a:t>
            </a:r>
            <a:endParaRPr lang="en-US" dirty="0"/>
          </a:p>
          <a:p>
            <a:r>
              <a:rPr lang="en-US" dirty="0" err="1"/>
              <a:t>bijles</a:t>
            </a:r>
            <a:r>
              <a:rPr lang="en-US" dirty="0"/>
              <a:t>.</a:t>
            </a:r>
          </a:p>
          <a:p>
            <a:r>
              <a:rPr lang="en-US" dirty="0"/>
              <a:t>Zij </a:t>
            </a:r>
            <a:r>
              <a:rPr lang="en-US" dirty="0" err="1"/>
              <a:t>leren</a:t>
            </a:r>
            <a:r>
              <a:rPr lang="en-US" dirty="0"/>
              <a:t> </a:t>
            </a:r>
            <a:r>
              <a:rPr lang="en-US" dirty="0" err="1"/>
              <a:t>lezen</a:t>
            </a:r>
            <a:r>
              <a:rPr lang="en-US" dirty="0"/>
              <a:t>,</a:t>
            </a:r>
            <a:endParaRPr lang="en-US"/>
          </a:p>
          <a:p>
            <a:r>
              <a:rPr lang="en-US" err="1"/>
              <a:t>schrijven</a:t>
            </a:r>
            <a:r>
              <a:rPr lang="en-US" dirty="0"/>
              <a:t> </a:t>
            </a:r>
            <a:r>
              <a:rPr lang="en-US" err="1"/>
              <a:t>en</a:t>
            </a:r>
            <a:endParaRPr lang="en-US" dirty="0" err="1"/>
          </a:p>
          <a:p>
            <a:r>
              <a:rPr lang="en-US" dirty="0" err="1"/>
              <a:t>rekenen</a:t>
            </a:r>
            <a:r>
              <a:rPr lang="en-US" dirty="0"/>
              <a:t>, </a:t>
            </a:r>
            <a:r>
              <a:rPr lang="en-US" dirty="0" err="1"/>
              <a:t>waardoor</a:t>
            </a:r>
            <a:r>
              <a:rPr lang="en-US" dirty="0"/>
              <a:t> </a:t>
            </a:r>
          </a:p>
          <a:p>
            <a:r>
              <a:rPr lang="en-US" dirty="0"/>
              <a:t>ze </a:t>
            </a:r>
            <a:r>
              <a:rPr lang="en-US" dirty="0" err="1"/>
              <a:t>kunnen</a:t>
            </a:r>
          </a:p>
          <a:p>
            <a:r>
              <a:rPr lang="en-US" dirty="0" err="1"/>
              <a:t>doorstromen</a:t>
            </a:r>
            <a:r>
              <a:rPr lang="en-US" dirty="0"/>
              <a:t> </a:t>
            </a:r>
            <a:r>
              <a:rPr lang="en-US" dirty="0" err="1"/>
              <a:t>naar</a:t>
            </a:r>
          </a:p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reguliere</a:t>
            </a:r>
          </a:p>
          <a:p>
            <a:r>
              <a:rPr lang="en-US" dirty="0"/>
              <a:t>school.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4EAFE8-DD50-552E-AEE0-35615B89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D4602A3-12DE-3E6B-79E1-D2A47BC7F0CE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79" y="609600"/>
            <a:ext cx="7194550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94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0AC581-B243-7476-4223-D910FA9F0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Ook is er </a:t>
            </a:r>
            <a:r>
              <a:rPr lang="en-US" dirty="0" err="1"/>
              <a:t>ruimte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sport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spel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49BDF9-BCF8-E313-0E8E-51722F0ED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SAVE 2.jpg">
            <a:extLst>
              <a:ext uri="{FF2B5EF4-FFF2-40B4-BE49-F238E27FC236}">
                <a16:creationId xmlns:a16="http://schemas.microsoft.com/office/drawing/2014/main" id="{9B4AAA02-7597-DA2E-A84E-7E0C25BD8009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10" name="Picture Placeholder 9" descr="Murugeswari in class-1.jpg">
            <a:extLst>
              <a:ext uri="{FF2B5EF4-FFF2-40B4-BE49-F238E27FC236}">
                <a16:creationId xmlns:a16="http://schemas.microsoft.com/office/drawing/2014/main" id="{CF05E623-781A-BE03-DFF6-A3EBEAD73615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31"/>
          <a:stretch>
            <a:fillRect/>
          </a:stretch>
        </p:blipFill>
        <p:spPr>
          <a:xfrm>
            <a:off x="6079851" y="625497"/>
            <a:ext cx="5465997" cy="373679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97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AVE - Ashwini.jpg">
            <a:extLst>
              <a:ext uri="{FF2B5EF4-FFF2-40B4-BE49-F238E27FC236}">
                <a16:creationId xmlns:a16="http://schemas.microsoft.com/office/drawing/2014/main" id="{4AFC181C-83EE-CC4D-78DA-4DE33EA6C2F2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466" y="615795"/>
            <a:ext cx="7194550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25D94-548C-6DA8-C911-0517E6DF2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Ashwini (8) paste</a:t>
            </a:r>
          </a:p>
          <a:p>
            <a:r>
              <a:rPr lang="en-US" dirty="0"/>
              <a:t>op </a:t>
            </a:r>
            <a:r>
              <a:rPr lang="en-US" err="1"/>
              <a:t>haar</a:t>
            </a:r>
            <a:r>
              <a:rPr lang="en-US" dirty="0"/>
              <a:t> </a:t>
            </a:r>
            <a:r>
              <a:rPr lang="en-US" err="1"/>
              <a:t>broertje</a:t>
            </a:r>
            <a:r>
              <a:rPr lang="en-US" dirty="0"/>
              <a:t> </a:t>
            </a:r>
            <a:r>
              <a:rPr lang="en-US" err="1"/>
              <a:t>en</a:t>
            </a:r>
            <a:endParaRPr lang="en-US" dirty="0" err="1"/>
          </a:p>
          <a:p>
            <a:r>
              <a:rPr lang="en-US" dirty="0"/>
              <a:t>deed het</a:t>
            </a:r>
          </a:p>
          <a:p>
            <a:r>
              <a:rPr lang="en-US" dirty="0" err="1"/>
              <a:t>huishouden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Dankzij</a:t>
            </a:r>
            <a:r>
              <a:rPr lang="en-US" dirty="0"/>
              <a:t> SAVE </a:t>
            </a:r>
            <a:r>
              <a:rPr lang="en-US" dirty="0" err="1"/>
              <a:t>kan</a:t>
            </a:r>
          </a:p>
          <a:p>
            <a:r>
              <a:rPr lang="en-US" dirty="0"/>
              <a:t>ze nu </a:t>
            </a:r>
            <a:r>
              <a:rPr lang="en-US" dirty="0" err="1"/>
              <a:t>lezen</a:t>
            </a:r>
            <a:r>
              <a:rPr lang="en-US" dirty="0"/>
              <a:t> </a:t>
            </a:r>
            <a:r>
              <a:rPr lang="en-US" dirty="0" err="1"/>
              <a:t>en</a:t>
            </a:r>
          </a:p>
          <a:p>
            <a:r>
              <a:rPr lang="en-US" dirty="0" err="1"/>
              <a:t>schrijven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gaat</a:t>
            </a:r>
          </a:p>
          <a:p>
            <a:r>
              <a:rPr lang="en-US" dirty="0"/>
              <a:t>ze </a:t>
            </a:r>
            <a:r>
              <a:rPr lang="en-US" dirty="0" err="1"/>
              <a:t>naar</a:t>
            </a:r>
            <a:r>
              <a:rPr lang="en-US" dirty="0"/>
              <a:t> school.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CC66F1-7C19-A450-96A4-9CCBEEF2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Muru geswari-1.jpg">
            <a:extLst>
              <a:ext uri="{FF2B5EF4-FFF2-40B4-BE49-F238E27FC236}">
                <a16:creationId xmlns:a16="http://schemas.microsoft.com/office/drawing/2014/main" id="{34BF9965-BD36-2B34-0E69-8EE1BF2CDA9F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F8907-B3BF-CB3F-F2FE-D259605B6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Hartelijk</a:t>
            </a:r>
            <a:r>
              <a:rPr lang="en-US" dirty="0"/>
              <a:t> dank </a:t>
            </a:r>
            <a:r>
              <a:rPr lang="en-US" dirty="0" err="1"/>
              <a:t>voor</a:t>
            </a:r>
            <a:r>
              <a:rPr lang="en-US" dirty="0"/>
              <a:t> je gift!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E7C913-07B9-D119-7931-C65CD3B64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7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A1F0-C61B-01B1-5DD6-F189F3FFA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4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laats hier je bedrijfsnaam">
  <a:themeElements>
    <a:clrScheme name="STARTDOCUMENTEN">
      <a:dk1>
        <a:srgbClr val="000000"/>
      </a:dk1>
      <a:lt1>
        <a:srgbClr val="FFFFFF"/>
      </a:lt1>
      <a:dk2>
        <a:srgbClr val="4D4D4D"/>
      </a:dk2>
      <a:lt2>
        <a:srgbClr val="DDDDDD"/>
      </a:lt2>
      <a:accent1>
        <a:srgbClr val="D34440"/>
      </a:accent1>
      <a:accent2>
        <a:srgbClr val="EB8A23"/>
      </a:accent2>
      <a:accent3>
        <a:srgbClr val="806B5F"/>
      </a:accent3>
      <a:accent4>
        <a:srgbClr val="4D4D4D"/>
      </a:accent4>
      <a:accent5>
        <a:srgbClr val="D3C617"/>
      </a:accent5>
      <a:accent6>
        <a:srgbClr val="B6A59C"/>
      </a:accent6>
      <a:hlink>
        <a:srgbClr val="191C16"/>
      </a:hlink>
      <a:folHlink>
        <a:srgbClr val="1FF52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9dc8c5-3aeb-4421-9f55-18a7300e0726" xsi:nil="true"/>
    <lcf76f155ced4ddcb4097134ff3c332f xmlns="861db2a2-24df-44c3-a07b-bbdf956462d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984D8AB00E7549B9F33B2EAF19EC99" ma:contentTypeVersion="13" ma:contentTypeDescription="Een nieuw document maken." ma:contentTypeScope="" ma:versionID="f55cd4c29fe66866e6cb0b5d7b3b7258">
  <xsd:schema xmlns:xsd="http://www.w3.org/2001/XMLSchema" xmlns:xs="http://www.w3.org/2001/XMLSchema" xmlns:p="http://schemas.microsoft.com/office/2006/metadata/properties" xmlns:ns2="861db2a2-24df-44c3-a07b-bbdf956462d2" xmlns:ns3="f49dc8c5-3aeb-4421-9f55-18a7300e0726" targetNamespace="http://schemas.microsoft.com/office/2006/metadata/properties" ma:root="true" ma:fieldsID="b33a754d6c3536771551211c804d69b8" ns2:_="" ns3:_="">
    <xsd:import namespace="861db2a2-24df-44c3-a07b-bbdf956462d2"/>
    <xsd:import namespace="f49dc8c5-3aeb-4421-9f55-18a7300e072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db2a2-24df-44c3-a07b-bbdf956462d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56b64be9-ece9-448a-b811-6afe781e8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dc8c5-3aeb-4421-9f55-18a7300e072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729e7a3-575e-41db-8c27-81c7fd3361a0}" ma:internalName="TaxCatchAll" ma:showField="CatchAllData" ma:web="f49dc8c5-3aeb-4421-9f55-18a7300e0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F561AC-2506-4868-9A8D-D54FB2409D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4548CE-F2D5-4291-ADCF-B5266200426F}">
  <ds:schemaRefs>
    <ds:schemaRef ds:uri="861db2a2-24df-44c3-a07b-bbdf956462d2"/>
    <ds:schemaRef ds:uri="f49dc8c5-3aeb-4421-9f55-18a7300e0726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EEBCBA1-0549-4324-BFEB-B99385734D6C}">
  <ds:schemaRefs>
    <ds:schemaRef ds:uri="861db2a2-24df-44c3-a07b-bbdf956462d2"/>
    <ds:schemaRef ds:uri="f49dc8c5-3aeb-4421-9f55-18a7300e07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Macintosh PowerPoint</Application>
  <PresentationFormat>Breedbeeld</PresentationFormat>
  <Paragraphs>35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Plaats hier je bedrijfsnaam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Martyna Dziarnowska</dc:creator>
  <cp:lastModifiedBy>heleenpl heleenpl</cp:lastModifiedBy>
  <cp:revision>312</cp:revision>
  <dcterms:created xsi:type="dcterms:W3CDTF">2018-03-15T13:05:51Z</dcterms:created>
  <dcterms:modified xsi:type="dcterms:W3CDTF">2025-09-25T15:10:05Z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0x01010012984D8AB00E7549B9F33B2EAF19EC99</vt:lpwstr>
  </property>
  <property fmtid="{D5CDD505-2E9C-101B-9397-08002B2CF9AE}" pid="3" name="Order">
    <vt:r8>3000</vt:r8>
  </property>
  <property fmtid="{D5CDD505-2E9C-101B-9397-08002B2CF9AE}" pid="4" name="MediaServiceImageTags">
    <vt:lpwstr/>
  </property>
</Properties>
</file>